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sldIdLst>
    <p:sldId id="256" r:id="rId5"/>
    <p:sldId id="292" r:id="rId6"/>
    <p:sldId id="296" r:id="rId7"/>
    <p:sldId id="297" r:id="rId8"/>
    <p:sldId id="304" r:id="rId9"/>
    <p:sldId id="305" r:id="rId10"/>
    <p:sldId id="303" r:id="rId11"/>
    <p:sldId id="298" r:id="rId12"/>
    <p:sldId id="306" r:id="rId13"/>
    <p:sldId id="293" r:id="rId14"/>
    <p:sldId id="286" r:id="rId15"/>
    <p:sldId id="294" r:id="rId16"/>
    <p:sldId id="287" r:id="rId17"/>
    <p:sldId id="288" r:id="rId18"/>
    <p:sldId id="289" r:id="rId19"/>
    <p:sldId id="290" r:id="rId20"/>
    <p:sldId id="282" r:id="rId21"/>
    <p:sldId id="271" r:id="rId22"/>
    <p:sldId id="284" r:id="rId23"/>
    <p:sldId id="285" r:id="rId24"/>
    <p:sldId id="283" r:id="rId25"/>
    <p:sldId id="272" r:id="rId26"/>
    <p:sldId id="257" r:id="rId27"/>
    <p:sldId id="278" r:id="rId28"/>
    <p:sldId id="299" r:id="rId29"/>
    <p:sldId id="258" r:id="rId30"/>
    <p:sldId id="259" r:id="rId31"/>
    <p:sldId id="300" r:id="rId32"/>
    <p:sldId id="279" r:id="rId33"/>
    <p:sldId id="302" r:id="rId34"/>
    <p:sldId id="295" r:id="rId35"/>
    <p:sldId id="301" r:id="rId36"/>
    <p:sldId id="273" r:id="rId37"/>
    <p:sldId id="280" r:id="rId38"/>
    <p:sldId id="269" r:id="rId39"/>
    <p:sldId id="270" r:id="rId40"/>
    <p:sldId id="274" r:id="rId41"/>
    <p:sldId id="275" r:id="rId42"/>
    <p:sldId id="276" r:id="rId43"/>
    <p:sldId id="268" r:id="rId44"/>
    <p:sldId id="281" r:id="rId45"/>
  </p:sldIdLst>
  <p:sldSz cx="12192000" cy="6858000"/>
  <p:notesSz cx="6858000" cy="9144000"/>
  <p:custDataLst>
    <p:tags r:id="rId4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50913D-0F2B-49D2-9598-F988D658063C}" v="374" dt="2025-11-27T20:48:41.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84" y="1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6D6107B4-7DED-4BFC-98C0-6ABEB820D3F0}"/>
    <pc:docChg chg="undo custSel addSld delSld modSld sldOrd">
      <pc:chgData name="Danny Young" userId="cb0f4ce2-eb4f-479e-8e8f-3beb257e632f" providerId="ADAL" clId="{6D6107B4-7DED-4BFC-98C0-6ABEB820D3F0}" dt="2024-11-04T05:38:06.132" v="12414" actId="6549"/>
      <pc:docMkLst>
        <pc:docMk/>
      </pc:docMkLst>
      <pc:sldChg chg="modSp modAnim">
        <pc:chgData name="Danny Young" userId="cb0f4ce2-eb4f-479e-8e8f-3beb257e632f" providerId="ADAL" clId="{6D6107B4-7DED-4BFC-98C0-6ABEB820D3F0}" dt="2024-11-01T05:19:26.438" v="7688" actId="1038"/>
        <pc:sldMkLst>
          <pc:docMk/>
          <pc:sldMk cId="0" sldId="258"/>
        </pc:sldMkLst>
        <pc:spChg chg="mod">
          <ac:chgData name="Danny Young" userId="cb0f4ce2-eb4f-479e-8e8f-3beb257e632f" providerId="ADAL" clId="{6D6107B4-7DED-4BFC-98C0-6ABEB820D3F0}" dt="2024-11-01T05:19:26.438" v="7688" actId="1038"/>
          <ac:spMkLst>
            <pc:docMk/>
            <pc:sldMk cId="0" sldId="258"/>
            <ac:spMk id="5" creationId="{271173CD-2D05-4D8F-9931-015CB6F69CF0}"/>
          </ac:spMkLst>
        </pc:spChg>
        <pc:spChg chg="mod">
          <ac:chgData name="Danny Young" userId="cb0f4ce2-eb4f-479e-8e8f-3beb257e632f" providerId="ADAL" clId="{6D6107B4-7DED-4BFC-98C0-6ABEB820D3F0}" dt="2024-11-01T05:19:26.438" v="7688" actId="1038"/>
          <ac:spMkLst>
            <pc:docMk/>
            <pc:sldMk cId="0" sldId="258"/>
            <ac:spMk id="8" creationId="{96DAE0B1-0E75-4647-83BF-0EFE5A0EB276}"/>
          </ac:spMkLst>
        </pc:spChg>
        <pc:spChg chg="mod">
          <ac:chgData name="Danny Young" userId="cb0f4ce2-eb4f-479e-8e8f-3beb257e632f" providerId="ADAL" clId="{6D6107B4-7DED-4BFC-98C0-6ABEB820D3F0}" dt="2024-11-01T05:19:26.438" v="7688" actId="1038"/>
          <ac:spMkLst>
            <pc:docMk/>
            <pc:sldMk cId="0" sldId="258"/>
            <ac:spMk id="9" creationId="{59A686FC-E3D5-48D4-B7A9-A523D67FE753}"/>
          </ac:spMkLst>
        </pc:spChg>
        <pc:spChg chg="mod">
          <ac:chgData name="Danny Young" userId="cb0f4ce2-eb4f-479e-8e8f-3beb257e632f" providerId="ADAL" clId="{6D6107B4-7DED-4BFC-98C0-6ABEB820D3F0}" dt="2024-11-01T05:19:26.438" v="7688" actId="1038"/>
          <ac:spMkLst>
            <pc:docMk/>
            <pc:sldMk cId="0" sldId="258"/>
            <ac:spMk id="14" creationId="{FEAAAA96-550B-44CB-939D-DD470BF28BBA}"/>
          </ac:spMkLst>
        </pc:spChg>
        <pc:spChg chg="mod">
          <ac:chgData name="Danny Young" userId="cb0f4ce2-eb4f-479e-8e8f-3beb257e632f" providerId="ADAL" clId="{6D6107B4-7DED-4BFC-98C0-6ABEB820D3F0}" dt="2024-11-01T05:19:26.438" v="7688" actId="1038"/>
          <ac:spMkLst>
            <pc:docMk/>
            <pc:sldMk cId="0" sldId="258"/>
            <ac:spMk id="15" creationId="{6DA0CA75-25BB-4545-9EDF-792D6CB75A29}"/>
          </ac:spMkLst>
        </pc:spChg>
        <pc:spChg chg="mod">
          <ac:chgData name="Danny Young" userId="cb0f4ce2-eb4f-479e-8e8f-3beb257e632f" providerId="ADAL" clId="{6D6107B4-7DED-4BFC-98C0-6ABEB820D3F0}" dt="2024-11-01T05:19:26.438" v="7688" actId="1038"/>
          <ac:spMkLst>
            <pc:docMk/>
            <pc:sldMk cId="0" sldId="258"/>
            <ac:spMk id="17" creationId="{7AC26E99-E45D-4D93-9621-5FDA05D89B7B}"/>
          </ac:spMkLst>
        </pc:spChg>
        <pc:spChg chg="mod">
          <ac:chgData name="Danny Young" userId="cb0f4ce2-eb4f-479e-8e8f-3beb257e632f" providerId="ADAL" clId="{6D6107B4-7DED-4BFC-98C0-6ABEB820D3F0}" dt="2024-11-01T05:19:21.582" v="7678" actId="14100"/>
          <ac:spMkLst>
            <pc:docMk/>
            <pc:sldMk cId="0" sldId="258"/>
            <ac:spMk id="10243" creationId="{BD27EBAF-0F30-4F60-AADE-A7F6A33E95D2}"/>
          </ac:spMkLst>
        </pc:spChg>
        <pc:cxnChg chg="mod">
          <ac:chgData name="Danny Young" userId="cb0f4ce2-eb4f-479e-8e8f-3beb257e632f" providerId="ADAL" clId="{6D6107B4-7DED-4BFC-98C0-6ABEB820D3F0}" dt="2024-11-01T05:19:26.438" v="7688" actId="1038"/>
          <ac:cxnSpMkLst>
            <pc:docMk/>
            <pc:sldMk cId="0" sldId="258"/>
            <ac:cxnSpMk id="6" creationId="{9A8A35A3-441B-4346-993E-56C8BBE745DE}"/>
          </ac:cxnSpMkLst>
        </pc:cxnChg>
        <pc:cxnChg chg="mod">
          <ac:chgData name="Danny Young" userId="cb0f4ce2-eb4f-479e-8e8f-3beb257e632f" providerId="ADAL" clId="{6D6107B4-7DED-4BFC-98C0-6ABEB820D3F0}" dt="2024-11-01T05:19:26.438" v="7688" actId="1038"/>
          <ac:cxnSpMkLst>
            <pc:docMk/>
            <pc:sldMk cId="0" sldId="258"/>
            <ac:cxnSpMk id="7" creationId="{462AE349-8AD6-4F1F-86F0-7F7EC62FE1A3}"/>
          </ac:cxnSpMkLst>
        </pc:cxnChg>
        <pc:cxnChg chg="mod">
          <ac:chgData name="Danny Young" userId="cb0f4ce2-eb4f-479e-8e8f-3beb257e632f" providerId="ADAL" clId="{6D6107B4-7DED-4BFC-98C0-6ABEB820D3F0}" dt="2024-11-01T05:19:26.438" v="7688" actId="1038"/>
          <ac:cxnSpMkLst>
            <pc:docMk/>
            <pc:sldMk cId="0" sldId="258"/>
            <ac:cxnSpMk id="12" creationId="{61FF59E7-2A5C-44BA-BCAD-90CF25374703}"/>
          </ac:cxnSpMkLst>
        </pc:cxnChg>
        <pc:cxnChg chg="mod">
          <ac:chgData name="Danny Young" userId="cb0f4ce2-eb4f-479e-8e8f-3beb257e632f" providerId="ADAL" clId="{6D6107B4-7DED-4BFC-98C0-6ABEB820D3F0}" dt="2024-11-01T05:19:26.438" v="7688" actId="1038"/>
          <ac:cxnSpMkLst>
            <pc:docMk/>
            <pc:sldMk cId="0" sldId="258"/>
            <ac:cxnSpMk id="13" creationId="{960FF068-260E-4FB1-9EAB-7CBC6AC33D76}"/>
          </ac:cxnSpMkLst>
        </pc:cxnChg>
        <pc:cxnChg chg="mod">
          <ac:chgData name="Danny Young" userId="cb0f4ce2-eb4f-479e-8e8f-3beb257e632f" providerId="ADAL" clId="{6D6107B4-7DED-4BFC-98C0-6ABEB820D3F0}" dt="2024-11-01T05:19:26.438" v="7688" actId="1038"/>
          <ac:cxnSpMkLst>
            <pc:docMk/>
            <pc:sldMk cId="0" sldId="258"/>
            <ac:cxnSpMk id="16" creationId="{168194E3-AA98-47BD-8D64-FC65998AABE0}"/>
          </ac:cxnSpMkLst>
        </pc:cxnChg>
        <pc:cxnChg chg="mod">
          <ac:chgData name="Danny Young" userId="cb0f4ce2-eb4f-479e-8e8f-3beb257e632f" providerId="ADAL" clId="{6D6107B4-7DED-4BFC-98C0-6ABEB820D3F0}" dt="2024-11-01T05:19:26.438" v="7688" actId="1038"/>
          <ac:cxnSpMkLst>
            <pc:docMk/>
            <pc:sldMk cId="0" sldId="258"/>
            <ac:cxnSpMk id="18" creationId="{70717FFB-1D7F-44D0-BA62-81BD1EB4BDBC}"/>
          </ac:cxnSpMkLst>
        </pc:cxnChg>
      </pc:sldChg>
      <pc:sldChg chg="modSp mod ord modAnim">
        <pc:chgData name="Danny Young" userId="cb0f4ce2-eb4f-479e-8e8f-3beb257e632f" providerId="ADAL" clId="{6D6107B4-7DED-4BFC-98C0-6ABEB820D3F0}" dt="2024-11-01T05:35:00.731" v="9516"/>
        <pc:sldMkLst>
          <pc:docMk/>
          <pc:sldMk cId="0" sldId="259"/>
        </pc:sldMkLst>
        <pc:spChg chg="mod">
          <ac:chgData name="Danny Young" userId="cb0f4ce2-eb4f-479e-8e8f-3beb257e632f" providerId="ADAL" clId="{6D6107B4-7DED-4BFC-98C0-6ABEB820D3F0}" dt="2024-11-01T05:34:11.075" v="9511" actId="14100"/>
          <ac:spMkLst>
            <pc:docMk/>
            <pc:sldMk cId="0" sldId="259"/>
            <ac:spMk id="14" creationId="{1B734E7C-14B4-4907-87A2-343181FAC0DB}"/>
          </ac:spMkLst>
        </pc:spChg>
        <pc:spChg chg="mod">
          <ac:chgData name="Danny Young" userId="cb0f4ce2-eb4f-479e-8e8f-3beb257e632f" providerId="ADAL" clId="{6D6107B4-7DED-4BFC-98C0-6ABEB820D3F0}" dt="2024-11-01T05:32:52.032" v="9375" actId="14100"/>
          <ac:spMkLst>
            <pc:docMk/>
            <pc:sldMk cId="0" sldId="259"/>
            <ac:spMk id="22531" creationId="{7CC04C40-2FF5-4C33-BF03-C67863E2A8C1}"/>
          </ac:spMkLst>
        </pc:spChg>
      </pc:sldChg>
      <pc:sldChg chg="del">
        <pc:chgData name="Danny Young" userId="cb0f4ce2-eb4f-479e-8e8f-3beb257e632f" providerId="ADAL" clId="{6D6107B4-7DED-4BFC-98C0-6ABEB820D3F0}" dt="2024-11-01T05:34:20.551" v="9512" actId="47"/>
        <pc:sldMkLst>
          <pc:docMk/>
          <pc:sldMk cId="0" sldId="261"/>
        </pc:sldMkLst>
      </pc:sldChg>
      <pc:sldChg chg="modSp del">
        <pc:chgData name="Danny Young" userId="cb0f4ce2-eb4f-479e-8e8f-3beb257e632f" providerId="ADAL" clId="{6D6107B4-7DED-4BFC-98C0-6ABEB820D3F0}" dt="2024-11-01T05:48:59" v="10700" actId="47"/>
        <pc:sldMkLst>
          <pc:docMk/>
          <pc:sldMk cId="0" sldId="262"/>
        </pc:sldMkLst>
        <pc:spChg chg="mod">
          <ac:chgData name="Danny Young" userId="cb0f4ce2-eb4f-479e-8e8f-3beb257e632f" providerId="ADAL" clId="{6D6107B4-7DED-4BFC-98C0-6ABEB820D3F0}" dt="2024-11-01T05:34:39.766" v="9514" actId="14100"/>
          <ac:spMkLst>
            <pc:docMk/>
            <pc:sldMk cId="0" sldId="262"/>
            <ac:spMk id="3" creationId="{B268A330-25DE-4C40-93CC-9BFC04120421}"/>
          </ac:spMkLst>
        </pc:spChg>
      </pc:sldChg>
      <pc:sldChg chg="del">
        <pc:chgData name="Danny Young" userId="cb0f4ce2-eb4f-479e-8e8f-3beb257e632f" providerId="ADAL" clId="{6D6107B4-7DED-4BFC-98C0-6ABEB820D3F0}" dt="2024-11-01T05:48:59" v="10700" actId="47"/>
        <pc:sldMkLst>
          <pc:docMk/>
          <pc:sldMk cId="0" sldId="263"/>
        </pc:sldMkLst>
      </pc:sldChg>
      <pc:sldChg chg="addSp delSp modSp del mod ord modAnim">
        <pc:chgData name="Danny Young" userId="cb0f4ce2-eb4f-479e-8e8f-3beb257e632f" providerId="ADAL" clId="{6D6107B4-7DED-4BFC-98C0-6ABEB820D3F0}" dt="2024-11-01T05:48:50.300" v="10699" actId="47"/>
        <pc:sldMkLst>
          <pc:docMk/>
          <pc:sldMk cId="0" sldId="264"/>
        </pc:sldMkLst>
        <pc:spChg chg="add mod">
          <ac:chgData name="Danny Young" userId="cb0f4ce2-eb4f-479e-8e8f-3beb257e632f" providerId="ADAL" clId="{6D6107B4-7DED-4BFC-98C0-6ABEB820D3F0}" dt="2024-11-01T05:43:05.980" v="10035" actId="1038"/>
          <ac:spMkLst>
            <pc:docMk/>
            <pc:sldMk cId="0" sldId="264"/>
            <ac:spMk id="2" creationId="{A1A7599C-1FEE-87E4-B256-63920284DAE0}"/>
          </ac:spMkLst>
        </pc:spChg>
        <pc:spChg chg="add mod">
          <ac:chgData name="Danny Young" userId="cb0f4ce2-eb4f-479e-8e8f-3beb257e632f" providerId="ADAL" clId="{6D6107B4-7DED-4BFC-98C0-6ABEB820D3F0}" dt="2024-11-01T05:44:30.061" v="10173" actId="255"/>
          <ac:spMkLst>
            <pc:docMk/>
            <pc:sldMk cId="0" sldId="264"/>
            <ac:spMk id="3" creationId="{FD53C53D-4757-B086-732A-2D48FFA3B170}"/>
          </ac:spMkLst>
        </pc:spChg>
        <pc:spChg chg="mod">
          <ac:chgData name="Danny Young" userId="cb0f4ce2-eb4f-479e-8e8f-3beb257e632f" providerId="ADAL" clId="{6D6107B4-7DED-4BFC-98C0-6ABEB820D3F0}" dt="2024-11-01T05:44:56.472" v="10200" actId="1036"/>
          <ac:spMkLst>
            <pc:docMk/>
            <pc:sldMk cId="0" sldId="264"/>
            <ac:spMk id="30723" creationId="{33E773E6-793F-4222-BCDF-A797C0B30A55}"/>
          </ac:spMkLst>
        </pc:spChg>
        <pc:spChg chg="mod">
          <ac:chgData name="Danny Young" userId="cb0f4ce2-eb4f-479e-8e8f-3beb257e632f" providerId="ADAL" clId="{6D6107B4-7DED-4BFC-98C0-6ABEB820D3F0}" dt="2024-11-01T05:44:56.472" v="10200" actId="1036"/>
          <ac:spMkLst>
            <pc:docMk/>
            <pc:sldMk cId="0" sldId="264"/>
            <ac:spMk id="30724" creationId="{830C0EA9-51DC-4A40-B7AF-E3647620B00C}"/>
          </ac:spMkLst>
        </pc:spChg>
        <pc:picChg chg="del mod">
          <ac:chgData name="Danny Young" userId="cb0f4ce2-eb4f-479e-8e8f-3beb257e632f" providerId="ADAL" clId="{6D6107B4-7DED-4BFC-98C0-6ABEB820D3F0}" dt="2024-11-01T05:45:17.983" v="10205" actId="478"/>
          <ac:picMkLst>
            <pc:docMk/>
            <pc:sldMk cId="0" sldId="264"/>
            <ac:picMk id="25602" creationId="{824DB912-B199-48EF-89EE-B32D1728D81E}"/>
          </ac:picMkLst>
        </pc:picChg>
      </pc:sldChg>
      <pc:sldChg chg="del">
        <pc:chgData name="Danny Young" userId="cb0f4ce2-eb4f-479e-8e8f-3beb257e632f" providerId="ADAL" clId="{6D6107B4-7DED-4BFC-98C0-6ABEB820D3F0}" dt="2024-11-01T05:48:59" v="10700" actId="47"/>
        <pc:sldMkLst>
          <pc:docMk/>
          <pc:sldMk cId="0" sldId="265"/>
        </pc:sldMkLst>
      </pc:sldChg>
      <pc:sldChg chg="modSp del">
        <pc:chgData name="Danny Young" userId="cb0f4ce2-eb4f-479e-8e8f-3beb257e632f" providerId="ADAL" clId="{6D6107B4-7DED-4BFC-98C0-6ABEB820D3F0}" dt="2024-11-01T05:48:59" v="10700" actId="47"/>
        <pc:sldMkLst>
          <pc:docMk/>
          <pc:sldMk cId="0" sldId="266"/>
        </pc:sldMkLst>
        <pc:spChg chg="mod">
          <ac:chgData name="Danny Young" userId="cb0f4ce2-eb4f-479e-8e8f-3beb257e632f" providerId="ADAL" clId="{6D6107B4-7DED-4BFC-98C0-6ABEB820D3F0}" dt="2024-11-01T04:51:06.858" v="6631" actId="20577"/>
          <ac:spMkLst>
            <pc:docMk/>
            <pc:sldMk cId="0" sldId="266"/>
            <ac:spMk id="2" creationId="{0C5D89E4-1399-4D66-ABC8-20D8A26CA1CB}"/>
          </ac:spMkLst>
        </pc:spChg>
        <pc:spChg chg="mod">
          <ac:chgData name="Danny Young" userId="cb0f4ce2-eb4f-479e-8e8f-3beb257e632f" providerId="ADAL" clId="{6D6107B4-7DED-4BFC-98C0-6ABEB820D3F0}" dt="2024-11-01T04:51:58.281" v="6694" actId="20577"/>
          <ac:spMkLst>
            <pc:docMk/>
            <pc:sldMk cId="0" sldId="266"/>
            <ac:spMk id="5" creationId="{B6AC78B0-B083-49E0-AFEA-1E856CE044D7}"/>
          </ac:spMkLst>
        </pc:spChg>
      </pc:sldChg>
      <pc:sldChg chg="modSp mod">
        <pc:chgData name="Danny Young" userId="cb0f4ce2-eb4f-479e-8e8f-3beb257e632f" providerId="ADAL" clId="{6D6107B4-7DED-4BFC-98C0-6ABEB820D3F0}" dt="2024-11-01T04:46:33.506" v="6593" actId="20577"/>
        <pc:sldMkLst>
          <pc:docMk/>
          <pc:sldMk cId="0" sldId="276"/>
        </pc:sldMkLst>
        <pc:spChg chg="mod">
          <ac:chgData name="Danny Young" userId="cb0f4ce2-eb4f-479e-8e8f-3beb257e632f" providerId="ADAL" clId="{6D6107B4-7DED-4BFC-98C0-6ABEB820D3F0}" dt="2024-11-01T04:46:33.506" v="6593" actId="20577"/>
          <ac:spMkLst>
            <pc:docMk/>
            <pc:sldMk cId="0" sldId="276"/>
            <ac:spMk id="47106" creationId="{CF7FF7F9-6718-4749-AF78-FF1B0B33AB49}"/>
          </ac:spMkLst>
        </pc:spChg>
      </pc:sldChg>
      <pc:sldChg chg="addSp delSp modSp mod modAnim">
        <pc:chgData name="Danny Young" userId="cb0f4ce2-eb4f-479e-8e8f-3beb257e632f" providerId="ADAL" clId="{6D6107B4-7DED-4BFC-98C0-6ABEB820D3F0}" dt="2024-11-01T05:31:39.580" v="9225" actId="14100"/>
        <pc:sldMkLst>
          <pc:docMk/>
          <pc:sldMk cId="0" sldId="279"/>
        </pc:sldMkLst>
        <pc:spChg chg="add mod">
          <ac:chgData name="Danny Young" userId="cb0f4ce2-eb4f-479e-8e8f-3beb257e632f" providerId="ADAL" clId="{6D6107B4-7DED-4BFC-98C0-6ABEB820D3F0}" dt="2024-11-01T05:27:03.745" v="8747" actId="14100"/>
          <ac:spMkLst>
            <pc:docMk/>
            <pc:sldMk cId="0" sldId="279"/>
            <ac:spMk id="2" creationId="{F0B6E16E-4283-A2F6-BAD8-F5CD47E12D94}"/>
          </ac:spMkLst>
        </pc:spChg>
        <pc:spChg chg="add mod">
          <ac:chgData name="Danny Young" userId="cb0f4ce2-eb4f-479e-8e8f-3beb257e632f" providerId="ADAL" clId="{6D6107B4-7DED-4BFC-98C0-6ABEB820D3F0}" dt="2024-11-01T05:28:50.490" v="8908" actId="14100"/>
          <ac:spMkLst>
            <pc:docMk/>
            <pc:sldMk cId="0" sldId="279"/>
            <ac:spMk id="3" creationId="{1F823C75-F261-E946-E166-3D4D5F43ACC5}"/>
          </ac:spMkLst>
        </pc:spChg>
        <pc:spChg chg="add del mod">
          <ac:chgData name="Danny Young" userId="cb0f4ce2-eb4f-479e-8e8f-3beb257e632f" providerId="ADAL" clId="{6D6107B4-7DED-4BFC-98C0-6ABEB820D3F0}" dt="2024-11-01T05:27:25.686" v="8782" actId="478"/>
          <ac:spMkLst>
            <pc:docMk/>
            <pc:sldMk cId="0" sldId="279"/>
            <ac:spMk id="4" creationId="{E71E6FD6-67FE-3C40-D587-549FC5D32CA6}"/>
          </ac:spMkLst>
        </pc:spChg>
        <pc:spChg chg="add del mod">
          <ac:chgData name="Danny Young" userId="cb0f4ce2-eb4f-479e-8e8f-3beb257e632f" providerId="ADAL" clId="{6D6107B4-7DED-4BFC-98C0-6ABEB820D3F0}" dt="2024-11-01T05:27:35.415" v="8786" actId="22"/>
          <ac:spMkLst>
            <pc:docMk/>
            <pc:sldMk cId="0" sldId="279"/>
            <ac:spMk id="6" creationId="{79BDD950-4A22-4D22-CA7D-BAF05512333C}"/>
          </ac:spMkLst>
        </pc:spChg>
        <pc:spChg chg="add mod">
          <ac:chgData name="Danny Young" userId="cb0f4ce2-eb4f-479e-8e8f-3beb257e632f" providerId="ADAL" clId="{6D6107B4-7DED-4BFC-98C0-6ABEB820D3F0}" dt="2024-11-01T05:31:39.580" v="9225" actId="14100"/>
          <ac:spMkLst>
            <pc:docMk/>
            <pc:sldMk cId="0" sldId="279"/>
            <ac:spMk id="7" creationId="{FF8A9D33-4719-37BD-467C-5EDB7126506D}"/>
          </ac:spMkLst>
        </pc:spChg>
        <pc:spChg chg="add mod">
          <ac:chgData name="Danny Young" userId="cb0f4ce2-eb4f-479e-8e8f-3beb257e632f" providerId="ADAL" clId="{6D6107B4-7DED-4BFC-98C0-6ABEB820D3F0}" dt="2024-11-01T05:28:46.696" v="8905" actId="571"/>
          <ac:spMkLst>
            <pc:docMk/>
            <pc:sldMk cId="0" sldId="279"/>
            <ac:spMk id="8" creationId="{906A2959-E76E-45EA-6950-9FED8902ED9E}"/>
          </ac:spMkLst>
        </pc:spChg>
        <pc:spChg chg="add mod">
          <ac:chgData name="Danny Young" userId="cb0f4ce2-eb4f-479e-8e8f-3beb257e632f" providerId="ADAL" clId="{6D6107B4-7DED-4BFC-98C0-6ABEB820D3F0}" dt="2024-11-01T05:29:38.044" v="8928" actId="1037"/>
          <ac:spMkLst>
            <pc:docMk/>
            <pc:sldMk cId="0" sldId="279"/>
            <ac:spMk id="9" creationId="{DFBFFC2A-D2F3-0D5F-C548-B795AD846373}"/>
          </ac:spMkLst>
        </pc:spChg>
        <pc:spChg chg="add mod">
          <ac:chgData name="Danny Young" userId="cb0f4ce2-eb4f-479e-8e8f-3beb257e632f" providerId="ADAL" clId="{6D6107B4-7DED-4BFC-98C0-6ABEB820D3F0}" dt="2024-11-01T05:31:02.071" v="9103" actId="20577"/>
          <ac:spMkLst>
            <pc:docMk/>
            <pc:sldMk cId="0" sldId="279"/>
            <ac:spMk id="10" creationId="{D47398B2-5CA5-7A14-8788-D002442095B2}"/>
          </ac:spMkLst>
        </pc:spChg>
        <pc:spChg chg="mod">
          <ac:chgData name="Danny Young" userId="cb0f4ce2-eb4f-479e-8e8f-3beb257e632f" providerId="ADAL" clId="{6D6107B4-7DED-4BFC-98C0-6ABEB820D3F0}" dt="2024-11-01T05:26:19.331" v="8681" actId="14100"/>
          <ac:spMkLst>
            <pc:docMk/>
            <pc:sldMk cId="0" sldId="279"/>
            <ac:spMk id="21506" creationId="{107F5A2F-52F1-45B5-A4B0-8C9D72A3C2B4}"/>
          </ac:spMkLst>
        </pc:spChg>
      </pc:sldChg>
      <pc:sldChg chg="modSp mod">
        <pc:chgData name="Danny Young" userId="cb0f4ce2-eb4f-479e-8e8f-3beb257e632f" providerId="ADAL" clId="{6D6107B4-7DED-4BFC-98C0-6ABEB820D3F0}" dt="2024-11-01T04:34:00.490" v="6191" actId="1076"/>
        <pc:sldMkLst>
          <pc:docMk/>
          <pc:sldMk cId="2686498079" sldId="284"/>
        </pc:sldMkLst>
        <pc:picChg chg="mod">
          <ac:chgData name="Danny Young" userId="cb0f4ce2-eb4f-479e-8e8f-3beb257e632f" providerId="ADAL" clId="{6D6107B4-7DED-4BFC-98C0-6ABEB820D3F0}" dt="2024-11-01T04:34:00.490" v="6191" actId="1076"/>
          <ac:picMkLst>
            <pc:docMk/>
            <pc:sldMk cId="2686498079" sldId="284"/>
            <ac:picMk id="5" creationId="{6CE4930F-3D02-45BE-92D2-6D60E199C55F}"/>
          </ac:picMkLst>
        </pc:picChg>
      </pc:sldChg>
      <pc:sldChg chg="addSp delSp modSp mod delAnim modAnim">
        <pc:chgData name="Danny Young" userId="cb0f4ce2-eb4f-479e-8e8f-3beb257e632f" providerId="ADAL" clId="{6D6107B4-7DED-4BFC-98C0-6ABEB820D3F0}" dt="2024-11-01T04:43:51.211" v="6583"/>
        <pc:sldMkLst>
          <pc:docMk/>
          <pc:sldMk cId="4035102446" sldId="285"/>
        </pc:sldMkLst>
        <pc:spChg chg="add mod">
          <ac:chgData name="Danny Young" userId="cb0f4ce2-eb4f-479e-8e8f-3beb257e632f" providerId="ADAL" clId="{6D6107B4-7DED-4BFC-98C0-6ABEB820D3F0}" dt="2024-11-01T04:35:45.536" v="6338" actId="14100"/>
          <ac:spMkLst>
            <pc:docMk/>
            <pc:sldMk cId="4035102446" sldId="285"/>
            <ac:spMk id="2" creationId="{A8CD7A86-7E02-11ED-205B-44B0AA991CDA}"/>
          </ac:spMkLst>
        </pc:spChg>
        <pc:spChg chg="mod">
          <ac:chgData name="Danny Young" userId="cb0f4ce2-eb4f-479e-8e8f-3beb257e632f" providerId="ADAL" clId="{6D6107B4-7DED-4BFC-98C0-6ABEB820D3F0}" dt="2024-11-01T04:36:24.955" v="6388" actId="14100"/>
          <ac:spMkLst>
            <pc:docMk/>
            <pc:sldMk cId="4035102446" sldId="285"/>
            <ac:spMk id="4" creationId="{EB43528D-E3F1-47A7-9CDE-56CDC4548D9E}"/>
          </ac:spMkLst>
        </pc:spChg>
        <pc:spChg chg="del">
          <ac:chgData name="Danny Young" userId="cb0f4ce2-eb4f-479e-8e8f-3beb257e632f" providerId="ADAL" clId="{6D6107B4-7DED-4BFC-98C0-6ABEB820D3F0}" dt="2024-11-01T04:32:42.558" v="5911" actId="478"/>
          <ac:spMkLst>
            <pc:docMk/>
            <pc:sldMk cId="4035102446" sldId="285"/>
            <ac:spMk id="5" creationId="{4754868C-D4B2-42A3-8C1F-16391314EAE6}"/>
          </ac:spMkLst>
        </pc:spChg>
        <pc:spChg chg="del">
          <ac:chgData name="Danny Young" userId="cb0f4ce2-eb4f-479e-8e8f-3beb257e632f" providerId="ADAL" clId="{6D6107B4-7DED-4BFC-98C0-6ABEB820D3F0}" dt="2024-11-01T04:32:42.558" v="5911" actId="478"/>
          <ac:spMkLst>
            <pc:docMk/>
            <pc:sldMk cId="4035102446" sldId="285"/>
            <ac:spMk id="6" creationId="{A67B3A6E-69AB-4AD0-B405-90A19FF0237E}"/>
          </ac:spMkLst>
        </pc:spChg>
        <pc:spChg chg="del">
          <ac:chgData name="Danny Young" userId="cb0f4ce2-eb4f-479e-8e8f-3beb257e632f" providerId="ADAL" clId="{6D6107B4-7DED-4BFC-98C0-6ABEB820D3F0}" dt="2024-11-01T04:32:42.558" v="5911" actId="478"/>
          <ac:spMkLst>
            <pc:docMk/>
            <pc:sldMk cId="4035102446" sldId="285"/>
            <ac:spMk id="7" creationId="{063A0C70-1470-4A20-B685-04B2617D7260}"/>
          </ac:spMkLst>
        </pc:spChg>
        <pc:spChg chg="del">
          <ac:chgData name="Danny Young" userId="cb0f4ce2-eb4f-479e-8e8f-3beb257e632f" providerId="ADAL" clId="{6D6107B4-7DED-4BFC-98C0-6ABEB820D3F0}" dt="2024-11-01T04:32:42.558" v="5911" actId="478"/>
          <ac:spMkLst>
            <pc:docMk/>
            <pc:sldMk cId="4035102446" sldId="285"/>
            <ac:spMk id="8" creationId="{2CE8B588-ACD0-4568-BF4F-A7A5C6F0837B}"/>
          </ac:spMkLst>
        </pc:spChg>
        <pc:spChg chg="del">
          <ac:chgData name="Danny Young" userId="cb0f4ce2-eb4f-479e-8e8f-3beb257e632f" providerId="ADAL" clId="{6D6107B4-7DED-4BFC-98C0-6ABEB820D3F0}" dt="2024-11-01T04:32:42.558" v="5911" actId="478"/>
          <ac:spMkLst>
            <pc:docMk/>
            <pc:sldMk cId="4035102446" sldId="285"/>
            <ac:spMk id="9" creationId="{ABCB1918-798E-4B9E-BD27-9A3C2F2ECB1A}"/>
          </ac:spMkLst>
        </pc:spChg>
        <pc:spChg chg="del">
          <ac:chgData name="Danny Young" userId="cb0f4ce2-eb4f-479e-8e8f-3beb257e632f" providerId="ADAL" clId="{6D6107B4-7DED-4BFC-98C0-6ABEB820D3F0}" dt="2024-11-01T04:32:42.558" v="5911" actId="478"/>
          <ac:spMkLst>
            <pc:docMk/>
            <pc:sldMk cId="4035102446" sldId="285"/>
            <ac:spMk id="10" creationId="{64931BB2-B333-4C28-A0AF-769DD9AEF3BA}"/>
          </ac:spMkLst>
        </pc:spChg>
        <pc:spChg chg="del">
          <ac:chgData name="Danny Young" userId="cb0f4ce2-eb4f-479e-8e8f-3beb257e632f" providerId="ADAL" clId="{6D6107B4-7DED-4BFC-98C0-6ABEB820D3F0}" dt="2024-11-01T04:32:42.558" v="5911" actId="478"/>
          <ac:spMkLst>
            <pc:docMk/>
            <pc:sldMk cId="4035102446" sldId="285"/>
            <ac:spMk id="11" creationId="{9EBFC1D1-9305-4761-8C7A-50823634547F}"/>
          </ac:spMkLst>
        </pc:spChg>
        <pc:spChg chg="add mod">
          <ac:chgData name="Danny Young" userId="cb0f4ce2-eb4f-479e-8e8f-3beb257e632f" providerId="ADAL" clId="{6D6107B4-7DED-4BFC-98C0-6ABEB820D3F0}" dt="2024-11-01T04:38:52.706" v="6569" actId="1036"/>
          <ac:spMkLst>
            <pc:docMk/>
            <pc:sldMk cId="4035102446" sldId="285"/>
            <ac:spMk id="13" creationId="{07630500-F161-3939-EDED-9D24E89CBCD1}"/>
          </ac:spMkLst>
        </pc:spChg>
        <pc:picChg chg="add mod">
          <ac:chgData name="Danny Young" userId="cb0f4ce2-eb4f-479e-8e8f-3beb257e632f" providerId="ADAL" clId="{6D6107B4-7DED-4BFC-98C0-6ABEB820D3F0}" dt="2024-11-01T04:34:10.015" v="6194" actId="1076"/>
          <ac:picMkLst>
            <pc:docMk/>
            <pc:sldMk cId="4035102446" sldId="285"/>
            <ac:picMk id="12" creationId="{71A0BCB6-8306-A1DF-1856-B5A4FCB510E2}"/>
          </ac:picMkLst>
        </pc:picChg>
        <pc:picChg chg="add mod">
          <ac:chgData name="Danny Young" userId="cb0f4ce2-eb4f-479e-8e8f-3beb257e632f" providerId="ADAL" clId="{6D6107B4-7DED-4BFC-98C0-6ABEB820D3F0}" dt="2024-11-01T04:41:30.500" v="6572" actId="14100"/>
          <ac:picMkLst>
            <pc:docMk/>
            <pc:sldMk cId="4035102446" sldId="285"/>
            <ac:picMk id="15" creationId="{7C427662-16BC-33FF-40F6-259976D35BE2}"/>
          </ac:picMkLst>
        </pc:picChg>
        <pc:picChg chg="add mod">
          <ac:chgData name="Danny Young" userId="cb0f4ce2-eb4f-479e-8e8f-3beb257e632f" providerId="ADAL" clId="{6D6107B4-7DED-4BFC-98C0-6ABEB820D3F0}" dt="2024-11-01T04:43:07.454" v="6578" actId="1036"/>
          <ac:picMkLst>
            <pc:docMk/>
            <pc:sldMk cId="4035102446" sldId="285"/>
            <ac:picMk id="17" creationId="{A0231955-FDB2-2AEF-B264-94D991FA0710}"/>
          </ac:picMkLst>
        </pc:picChg>
        <pc:picChg chg="add mod">
          <ac:chgData name="Danny Young" userId="cb0f4ce2-eb4f-479e-8e8f-3beb257e632f" providerId="ADAL" clId="{6D6107B4-7DED-4BFC-98C0-6ABEB820D3F0}" dt="2024-11-01T04:43:46.936" v="6582" actId="14100"/>
          <ac:picMkLst>
            <pc:docMk/>
            <pc:sldMk cId="4035102446" sldId="285"/>
            <ac:picMk id="19" creationId="{EEA1FA46-96ED-F5BE-76E1-52BE4D1E5D30}"/>
          </ac:picMkLst>
        </pc:picChg>
      </pc:sldChg>
      <pc:sldChg chg="modSp mod modAnim">
        <pc:chgData name="Danny Young" userId="cb0f4ce2-eb4f-479e-8e8f-3beb257e632f" providerId="ADAL" clId="{6D6107B4-7DED-4BFC-98C0-6ABEB820D3F0}" dt="2024-10-31T06:12:52.628" v="2223" actId="20577"/>
        <pc:sldMkLst>
          <pc:docMk/>
          <pc:sldMk cId="1820533683" sldId="286"/>
        </pc:sldMkLst>
        <pc:spChg chg="mod">
          <ac:chgData name="Danny Young" userId="cb0f4ce2-eb4f-479e-8e8f-3beb257e632f" providerId="ADAL" clId="{6D6107B4-7DED-4BFC-98C0-6ABEB820D3F0}" dt="2024-10-31T06:12:52.628" v="2223" actId="20577"/>
          <ac:spMkLst>
            <pc:docMk/>
            <pc:sldMk cId="1820533683" sldId="286"/>
            <ac:spMk id="3" creationId="{4B8850F7-CD93-41DA-A21F-2ABBB99CC60B}"/>
          </ac:spMkLst>
        </pc:spChg>
      </pc:sldChg>
      <pc:sldChg chg="del">
        <pc:chgData name="Danny Young" userId="cb0f4ce2-eb4f-479e-8e8f-3beb257e632f" providerId="ADAL" clId="{6D6107B4-7DED-4BFC-98C0-6ABEB820D3F0}" dt="2024-11-01T05:48:59" v="10700" actId="47"/>
        <pc:sldMkLst>
          <pc:docMk/>
          <pc:sldMk cId="2756508564" sldId="291"/>
        </pc:sldMkLst>
      </pc:sldChg>
      <pc:sldChg chg="addSp modSp new mod modAnim">
        <pc:chgData name="Danny Young" userId="cb0f4ce2-eb4f-479e-8e8f-3beb257e632f" providerId="ADAL" clId="{6D6107B4-7DED-4BFC-98C0-6ABEB820D3F0}" dt="2024-11-04T05:12:42.430" v="11208" actId="14100"/>
        <pc:sldMkLst>
          <pc:docMk/>
          <pc:sldMk cId="2120382207" sldId="292"/>
        </pc:sldMkLst>
        <pc:spChg chg="mod">
          <ac:chgData name="Danny Young" userId="cb0f4ce2-eb4f-479e-8e8f-3beb257e632f" providerId="ADAL" clId="{6D6107B4-7DED-4BFC-98C0-6ABEB820D3F0}" dt="2024-10-31T05:32:58.173" v="29" actId="14100"/>
          <ac:spMkLst>
            <pc:docMk/>
            <pc:sldMk cId="2120382207" sldId="292"/>
            <ac:spMk id="2" creationId="{2D5FC62C-0577-690E-F4C5-1D72BA5F6320}"/>
          </ac:spMkLst>
        </pc:spChg>
        <pc:spChg chg="mod">
          <ac:chgData name="Danny Young" userId="cb0f4ce2-eb4f-479e-8e8f-3beb257e632f" providerId="ADAL" clId="{6D6107B4-7DED-4BFC-98C0-6ABEB820D3F0}" dt="2024-10-31T05:33:54.152" v="189" actId="1076"/>
          <ac:spMkLst>
            <pc:docMk/>
            <pc:sldMk cId="2120382207" sldId="292"/>
            <ac:spMk id="3" creationId="{32A8A5D9-6601-7209-CAC6-DAE938894A94}"/>
          </ac:spMkLst>
        </pc:spChg>
        <pc:spChg chg="add mod">
          <ac:chgData name="Danny Young" userId="cb0f4ce2-eb4f-479e-8e8f-3beb257e632f" providerId="ADAL" clId="{6D6107B4-7DED-4BFC-98C0-6ABEB820D3F0}" dt="2024-10-31T05:35:31.602" v="440" actId="1076"/>
          <ac:spMkLst>
            <pc:docMk/>
            <pc:sldMk cId="2120382207" sldId="292"/>
            <ac:spMk id="4" creationId="{93640181-8902-A51E-A90D-6BF5C1455162}"/>
          </ac:spMkLst>
        </pc:spChg>
        <pc:spChg chg="add mod">
          <ac:chgData name="Danny Young" userId="cb0f4ce2-eb4f-479e-8e8f-3beb257e632f" providerId="ADAL" clId="{6D6107B4-7DED-4BFC-98C0-6ABEB820D3F0}" dt="2024-10-31T05:35:31.602" v="440" actId="1076"/>
          <ac:spMkLst>
            <pc:docMk/>
            <pc:sldMk cId="2120382207" sldId="292"/>
            <ac:spMk id="5" creationId="{5D07F9B5-0814-BBC7-08A4-3CCBC24FD8BF}"/>
          </ac:spMkLst>
        </pc:spChg>
        <pc:spChg chg="add mod">
          <ac:chgData name="Danny Young" userId="cb0f4ce2-eb4f-479e-8e8f-3beb257e632f" providerId="ADAL" clId="{6D6107B4-7DED-4BFC-98C0-6ABEB820D3F0}" dt="2024-11-04T05:11:26.334" v="10976" actId="1076"/>
          <ac:spMkLst>
            <pc:docMk/>
            <pc:sldMk cId="2120382207" sldId="292"/>
            <ac:spMk id="6" creationId="{A0E71AC5-3578-DEC7-FF75-B0EACD317C05}"/>
          </ac:spMkLst>
        </pc:spChg>
        <pc:spChg chg="add mod">
          <ac:chgData name="Danny Young" userId="cb0f4ce2-eb4f-479e-8e8f-3beb257e632f" providerId="ADAL" clId="{6D6107B4-7DED-4BFC-98C0-6ABEB820D3F0}" dt="2024-10-31T05:54:43.432" v="1194" actId="1076"/>
          <ac:spMkLst>
            <pc:docMk/>
            <pc:sldMk cId="2120382207" sldId="292"/>
            <ac:spMk id="8" creationId="{130BB334-BEAB-1AA0-D7DD-DB2AEF383DC9}"/>
          </ac:spMkLst>
        </pc:spChg>
        <pc:spChg chg="add mod">
          <ac:chgData name="Danny Young" userId="cb0f4ce2-eb4f-479e-8e8f-3beb257e632f" providerId="ADAL" clId="{6D6107B4-7DED-4BFC-98C0-6ABEB820D3F0}" dt="2024-11-04T05:11:28.255" v="10977" actId="1076"/>
          <ac:spMkLst>
            <pc:docMk/>
            <pc:sldMk cId="2120382207" sldId="292"/>
            <ac:spMk id="9" creationId="{61C09695-3D54-2BC3-7362-3F545701595A}"/>
          </ac:spMkLst>
        </pc:spChg>
        <pc:spChg chg="add mod">
          <ac:chgData name="Danny Young" userId="cb0f4ce2-eb4f-479e-8e8f-3beb257e632f" providerId="ADAL" clId="{6D6107B4-7DED-4BFC-98C0-6ABEB820D3F0}" dt="2024-11-01T03:37:20.104" v="3752" actId="20577"/>
          <ac:spMkLst>
            <pc:docMk/>
            <pc:sldMk cId="2120382207" sldId="292"/>
            <ac:spMk id="11" creationId="{765C69A4-862C-A1E2-CB59-16A7968188E9}"/>
          </ac:spMkLst>
        </pc:spChg>
        <pc:spChg chg="add mod">
          <ac:chgData name="Danny Young" userId="cb0f4ce2-eb4f-479e-8e8f-3beb257e632f" providerId="ADAL" clId="{6D6107B4-7DED-4BFC-98C0-6ABEB820D3F0}" dt="2024-10-31T05:50:42.604" v="851" actId="20577"/>
          <ac:spMkLst>
            <pc:docMk/>
            <pc:sldMk cId="2120382207" sldId="292"/>
            <ac:spMk id="12" creationId="{0C240BE9-D942-ED37-1C82-7584E66FFA86}"/>
          </ac:spMkLst>
        </pc:spChg>
        <pc:spChg chg="add mod">
          <ac:chgData name="Danny Young" userId="cb0f4ce2-eb4f-479e-8e8f-3beb257e632f" providerId="ADAL" clId="{6D6107B4-7DED-4BFC-98C0-6ABEB820D3F0}" dt="2024-11-04T05:12:42.430" v="11208" actId="14100"/>
          <ac:spMkLst>
            <pc:docMk/>
            <pc:sldMk cId="2120382207" sldId="292"/>
            <ac:spMk id="13" creationId="{D5418C2F-5B41-1F0A-BB0C-0D0204E7906F}"/>
          </ac:spMkLst>
        </pc:spChg>
        <pc:picChg chg="add mod">
          <ac:chgData name="Danny Young" userId="cb0f4ce2-eb4f-479e-8e8f-3beb257e632f" providerId="ADAL" clId="{6D6107B4-7DED-4BFC-98C0-6ABEB820D3F0}" dt="2024-11-04T05:11:25.946" v="10975" actId="1076"/>
          <ac:picMkLst>
            <pc:docMk/>
            <pc:sldMk cId="2120382207" sldId="292"/>
            <ac:picMk id="7" creationId="{03D19695-6FB2-B3CE-64B7-AAEA2A0E495E}"/>
          </ac:picMkLst>
        </pc:picChg>
        <pc:picChg chg="add mod">
          <ac:chgData name="Danny Young" userId="cb0f4ce2-eb4f-479e-8e8f-3beb257e632f" providerId="ADAL" clId="{6D6107B4-7DED-4BFC-98C0-6ABEB820D3F0}" dt="2024-10-31T05:37:32.921" v="579" actId="1076"/>
          <ac:picMkLst>
            <pc:docMk/>
            <pc:sldMk cId="2120382207" sldId="292"/>
            <ac:picMk id="10" creationId="{640C7750-77D2-70DF-A422-E56853642117}"/>
          </ac:picMkLst>
        </pc:picChg>
        <pc:picChg chg="add mod">
          <ac:chgData name="Danny Young" userId="cb0f4ce2-eb4f-479e-8e8f-3beb257e632f" providerId="ADAL" clId="{6D6107B4-7DED-4BFC-98C0-6ABEB820D3F0}" dt="2024-10-31T05:51:05.889" v="855" actId="1076"/>
          <ac:picMkLst>
            <pc:docMk/>
            <pc:sldMk cId="2120382207" sldId="292"/>
            <ac:picMk id="14" creationId="{EFF118E5-9447-5191-12D9-3E03CC2EFBDC}"/>
          </ac:picMkLst>
        </pc:picChg>
      </pc:sldChg>
      <pc:sldChg chg="addSp modSp new mod modAnim">
        <pc:chgData name="Danny Young" userId="cb0f4ce2-eb4f-479e-8e8f-3beb257e632f" providerId="ADAL" clId="{6D6107B4-7DED-4BFC-98C0-6ABEB820D3F0}" dt="2024-11-04T05:38:06.132" v="12414" actId="6549"/>
        <pc:sldMkLst>
          <pc:docMk/>
          <pc:sldMk cId="1192049160" sldId="293"/>
        </pc:sldMkLst>
        <pc:spChg chg="mod">
          <ac:chgData name="Danny Young" userId="cb0f4ce2-eb4f-479e-8e8f-3beb257e632f" providerId="ADAL" clId="{6D6107B4-7DED-4BFC-98C0-6ABEB820D3F0}" dt="2024-10-31T05:52:53.718" v="916" actId="20577"/>
          <ac:spMkLst>
            <pc:docMk/>
            <pc:sldMk cId="1192049160" sldId="293"/>
            <ac:spMk id="2" creationId="{3A694600-C48B-D2F7-C9C0-7BFA4FFF9CE7}"/>
          </ac:spMkLst>
        </pc:spChg>
        <pc:spChg chg="mod">
          <ac:chgData name="Danny Young" userId="cb0f4ce2-eb4f-479e-8e8f-3beb257e632f" providerId="ADAL" clId="{6D6107B4-7DED-4BFC-98C0-6ABEB820D3F0}" dt="2024-11-04T05:35:12.718" v="12283" actId="20577"/>
          <ac:spMkLst>
            <pc:docMk/>
            <pc:sldMk cId="1192049160" sldId="293"/>
            <ac:spMk id="3" creationId="{F2C0864E-FBED-C281-42A3-0238D55F50C4}"/>
          </ac:spMkLst>
        </pc:spChg>
        <pc:spChg chg="add mod">
          <ac:chgData name="Danny Young" userId="cb0f4ce2-eb4f-479e-8e8f-3beb257e632f" providerId="ADAL" clId="{6D6107B4-7DED-4BFC-98C0-6ABEB820D3F0}" dt="2024-11-04T05:37:31.833" v="12381" actId="20577"/>
          <ac:spMkLst>
            <pc:docMk/>
            <pc:sldMk cId="1192049160" sldId="293"/>
            <ac:spMk id="4" creationId="{E859BAD4-5AA0-B7A4-6D10-8608DB487365}"/>
          </ac:spMkLst>
        </pc:spChg>
        <pc:spChg chg="add mod">
          <ac:chgData name="Danny Young" userId="cb0f4ce2-eb4f-479e-8e8f-3beb257e632f" providerId="ADAL" clId="{6D6107B4-7DED-4BFC-98C0-6ABEB820D3F0}" dt="2024-11-04T05:37:18.436" v="12372" actId="1076"/>
          <ac:spMkLst>
            <pc:docMk/>
            <pc:sldMk cId="1192049160" sldId="293"/>
            <ac:spMk id="5" creationId="{E9FB4AD5-65EB-F539-BBE7-8B2BA162A51A}"/>
          </ac:spMkLst>
        </pc:spChg>
        <pc:spChg chg="add mod">
          <ac:chgData name="Danny Young" userId="cb0f4ce2-eb4f-479e-8e8f-3beb257e632f" providerId="ADAL" clId="{6D6107B4-7DED-4BFC-98C0-6ABEB820D3F0}" dt="2024-11-04T05:36:58.296" v="12284" actId="1076"/>
          <ac:spMkLst>
            <pc:docMk/>
            <pc:sldMk cId="1192049160" sldId="293"/>
            <ac:spMk id="7" creationId="{04BF1C75-C603-6E3B-D963-24B64ACA8AAC}"/>
          </ac:spMkLst>
        </pc:spChg>
        <pc:spChg chg="add mod">
          <ac:chgData name="Danny Young" userId="cb0f4ce2-eb4f-479e-8e8f-3beb257e632f" providerId="ADAL" clId="{6D6107B4-7DED-4BFC-98C0-6ABEB820D3F0}" dt="2024-11-04T05:37:37.920" v="12387" actId="20577"/>
          <ac:spMkLst>
            <pc:docMk/>
            <pc:sldMk cId="1192049160" sldId="293"/>
            <ac:spMk id="8" creationId="{D075E5FF-CA6B-DA38-4A74-F843AB88321F}"/>
          </ac:spMkLst>
        </pc:spChg>
        <pc:spChg chg="add mod">
          <ac:chgData name="Danny Young" userId="cb0f4ce2-eb4f-479e-8e8f-3beb257e632f" providerId="ADAL" clId="{6D6107B4-7DED-4BFC-98C0-6ABEB820D3F0}" dt="2024-11-04T05:38:06.132" v="12414" actId="6549"/>
          <ac:spMkLst>
            <pc:docMk/>
            <pc:sldMk cId="1192049160" sldId="293"/>
            <ac:spMk id="9" creationId="{D0B4FC69-A6E0-C7E5-160D-8E9505747A9D}"/>
          </ac:spMkLst>
        </pc:spChg>
        <pc:picChg chg="add mod">
          <ac:chgData name="Danny Young" userId="cb0f4ce2-eb4f-479e-8e8f-3beb257e632f" providerId="ADAL" clId="{6D6107B4-7DED-4BFC-98C0-6ABEB820D3F0}" dt="2024-10-31T05:56:03.391" v="1259" actId="1076"/>
          <ac:picMkLst>
            <pc:docMk/>
            <pc:sldMk cId="1192049160" sldId="293"/>
            <ac:picMk id="6" creationId="{FBFAA18E-24D8-F7F1-1A38-170BACBBAF2A}"/>
          </ac:picMkLst>
        </pc:picChg>
        <pc:picChg chg="add mod">
          <ac:chgData name="Danny Young" userId="cb0f4ce2-eb4f-479e-8e8f-3beb257e632f" providerId="ADAL" clId="{6D6107B4-7DED-4BFC-98C0-6ABEB820D3F0}" dt="2024-10-31T05:59:56.043" v="1513" actId="1076"/>
          <ac:picMkLst>
            <pc:docMk/>
            <pc:sldMk cId="1192049160" sldId="293"/>
            <ac:picMk id="10" creationId="{B384FF14-C786-228D-F46C-94BB08D0B1C7}"/>
          </ac:picMkLst>
        </pc:picChg>
      </pc:sldChg>
      <pc:sldChg chg="modSp new mod modAnim">
        <pc:chgData name="Danny Young" userId="cb0f4ce2-eb4f-479e-8e8f-3beb257e632f" providerId="ADAL" clId="{6D6107B4-7DED-4BFC-98C0-6ABEB820D3F0}" dt="2024-11-01T04:26:14.032" v="5910" actId="20577"/>
        <pc:sldMkLst>
          <pc:docMk/>
          <pc:sldMk cId="2402716727" sldId="294"/>
        </pc:sldMkLst>
        <pc:spChg chg="mod">
          <ac:chgData name="Danny Young" userId="cb0f4ce2-eb4f-479e-8e8f-3beb257e632f" providerId="ADAL" clId="{6D6107B4-7DED-4BFC-98C0-6ABEB820D3F0}" dt="2024-11-01T04:24:44.157" v="5827" actId="1076"/>
          <ac:spMkLst>
            <pc:docMk/>
            <pc:sldMk cId="2402716727" sldId="294"/>
            <ac:spMk id="2" creationId="{E134AD96-BD59-244A-4ED6-59B84176620E}"/>
          </ac:spMkLst>
        </pc:spChg>
        <pc:spChg chg="mod">
          <ac:chgData name="Danny Young" userId="cb0f4ce2-eb4f-479e-8e8f-3beb257e632f" providerId="ADAL" clId="{6D6107B4-7DED-4BFC-98C0-6ABEB820D3F0}" dt="2024-11-01T04:26:14.032" v="5910" actId="20577"/>
          <ac:spMkLst>
            <pc:docMk/>
            <pc:sldMk cId="2402716727" sldId="294"/>
            <ac:spMk id="3" creationId="{848CA5A7-95C4-1C51-EA0A-E6B9907AE9D2}"/>
          </ac:spMkLst>
        </pc:spChg>
      </pc:sldChg>
      <pc:sldChg chg="addSp delSp modSp new mod modAnim">
        <pc:chgData name="Danny Young" userId="cb0f4ce2-eb4f-479e-8e8f-3beb257e632f" providerId="ADAL" clId="{6D6107B4-7DED-4BFC-98C0-6ABEB820D3F0}" dt="2024-11-01T04:49:39.192" v="6622" actId="20577"/>
        <pc:sldMkLst>
          <pc:docMk/>
          <pc:sldMk cId="1544322594" sldId="295"/>
        </pc:sldMkLst>
        <pc:spChg chg="del">
          <ac:chgData name="Danny Young" userId="cb0f4ce2-eb4f-479e-8e8f-3beb257e632f" providerId="ADAL" clId="{6D6107B4-7DED-4BFC-98C0-6ABEB820D3F0}" dt="2024-10-31T06:27:52.291" v="3332" actId="478"/>
          <ac:spMkLst>
            <pc:docMk/>
            <pc:sldMk cId="1544322594" sldId="295"/>
            <ac:spMk id="2" creationId="{231025A4-41D8-43E2-7777-6CCC302A0C94}"/>
          </ac:spMkLst>
        </pc:spChg>
        <pc:spChg chg="mod">
          <ac:chgData name="Danny Young" userId="cb0f4ce2-eb4f-479e-8e8f-3beb257e632f" providerId="ADAL" clId="{6D6107B4-7DED-4BFC-98C0-6ABEB820D3F0}" dt="2024-10-31T06:28:21.327" v="3386" actId="20577"/>
          <ac:spMkLst>
            <pc:docMk/>
            <pc:sldMk cId="1544322594" sldId="295"/>
            <ac:spMk id="3" creationId="{279D35E1-5E5F-49EC-C612-500AD7EE34A2}"/>
          </ac:spMkLst>
        </pc:spChg>
        <pc:spChg chg="add mod">
          <ac:chgData name="Danny Young" userId="cb0f4ce2-eb4f-479e-8e8f-3beb257e632f" providerId="ADAL" clId="{6D6107B4-7DED-4BFC-98C0-6ABEB820D3F0}" dt="2024-10-31T06:29:13.960" v="3504" actId="20577"/>
          <ac:spMkLst>
            <pc:docMk/>
            <pc:sldMk cId="1544322594" sldId="295"/>
            <ac:spMk id="4" creationId="{14A82029-D898-3258-18D0-A9B5993E2B60}"/>
          </ac:spMkLst>
        </pc:spChg>
        <pc:spChg chg="add mod">
          <ac:chgData name="Danny Young" userId="cb0f4ce2-eb4f-479e-8e8f-3beb257e632f" providerId="ADAL" clId="{6D6107B4-7DED-4BFC-98C0-6ABEB820D3F0}" dt="2024-11-01T04:49:39.192" v="6622" actId="20577"/>
          <ac:spMkLst>
            <pc:docMk/>
            <pc:sldMk cId="1544322594" sldId="295"/>
            <ac:spMk id="5" creationId="{20D5CE19-84DD-AC39-3A63-B09778EFD97A}"/>
          </ac:spMkLst>
        </pc:spChg>
        <pc:picChg chg="add mod">
          <ac:chgData name="Danny Young" userId="cb0f4ce2-eb4f-479e-8e8f-3beb257e632f" providerId="ADAL" clId="{6D6107B4-7DED-4BFC-98C0-6ABEB820D3F0}" dt="2024-10-31T07:13:33.405" v="3747" actId="1076"/>
          <ac:picMkLst>
            <pc:docMk/>
            <pc:sldMk cId="1544322594" sldId="295"/>
            <ac:picMk id="7" creationId="{CE8B0411-76B7-094B-0956-4ADE5F3EB353}"/>
          </ac:picMkLst>
        </pc:picChg>
        <pc:picChg chg="add mod">
          <ac:chgData name="Danny Young" userId="cb0f4ce2-eb4f-479e-8e8f-3beb257e632f" providerId="ADAL" clId="{6D6107B4-7DED-4BFC-98C0-6ABEB820D3F0}" dt="2024-10-31T07:13:52.998" v="3749" actId="1076"/>
          <ac:picMkLst>
            <pc:docMk/>
            <pc:sldMk cId="1544322594" sldId="295"/>
            <ac:picMk id="9" creationId="{3B766140-1330-EC71-CB48-6A9780EA388F}"/>
          </ac:picMkLst>
        </pc:picChg>
      </pc:sldChg>
      <pc:sldChg chg="addSp delSp modSp new mod modAnim">
        <pc:chgData name="Danny Young" userId="cb0f4ce2-eb4f-479e-8e8f-3beb257e632f" providerId="ADAL" clId="{6D6107B4-7DED-4BFC-98C0-6ABEB820D3F0}" dt="2024-11-04T05:18:20.794" v="11245" actId="1076"/>
        <pc:sldMkLst>
          <pc:docMk/>
          <pc:sldMk cId="284007490" sldId="296"/>
        </pc:sldMkLst>
        <pc:spChg chg="mod">
          <ac:chgData name="Danny Young" userId="cb0f4ce2-eb4f-479e-8e8f-3beb257e632f" providerId="ADAL" clId="{6D6107B4-7DED-4BFC-98C0-6ABEB820D3F0}" dt="2024-11-01T03:52:43.674" v="3851" actId="1076"/>
          <ac:spMkLst>
            <pc:docMk/>
            <pc:sldMk cId="284007490" sldId="296"/>
            <ac:spMk id="2" creationId="{30A4BCAE-3788-2B50-5681-94D3C81E6F3A}"/>
          </ac:spMkLst>
        </pc:spChg>
        <pc:spChg chg="mod">
          <ac:chgData name="Danny Young" userId="cb0f4ce2-eb4f-479e-8e8f-3beb257e632f" providerId="ADAL" clId="{6D6107B4-7DED-4BFC-98C0-6ABEB820D3F0}" dt="2024-11-01T03:52:49.247" v="3853" actId="14100"/>
          <ac:spMkLst>
            <pc:docMk/>
            <pc:sldMk cId="284007490" sldId="296"/>
            <ac:spMk id="3" creationId="{656E5A49-F787-1889-7A05-4BAA31FD86DF}"/>
          </ac:spMkLst>
        </pc:spChg>
        <pc:spChg chg="add del mod">
          <ac:chgData name="Danny Young" userId="cb0f4ce2-eb4f-479e-8e8f-3beb257e632f" providerId="ADAL" clId="{6D6107B4-7DED-4BFC-98C0-6ABEB820D3F0}" dt="2024-11-01T03:53:04.278" v="3874" actId="478"/>
          <ac:spMkLst>
            <pc:docMk/>
            <pc:sldMk cId="284007490" sldId="296"/>
            <ac:spMk id="4" creationId="{1B65C383-E7D5-1BA9-74D5-610DA958663F}"/>
          </ac:spMkLst>
        </pc:spChg>
        <pc:picChg chg="add mod">
          <ac:chgData name="Danny Young" userId="cb0f4ce2-eb4f-479e-8e8f-3beb257e632f" providerId="ADAL" clId="{6D6107B4-7DED-4BFC-98C0-6ABEB820D3F0}" dt="2024-11-01T03:53:09.223" v="3877" actId="14100"/>
          <ac:picMkLst>
            <pc:docMk/>
            <pc:sldMk cId="284007490" sldId="296"/>
            <ac:picMk id="6" creationId="{AB9E5099-6940-2E7C-C779-613F39D4E744}"/>
          </ac:picMkLst>
        </pc:picChg>
        <pc:picChg chg="add mod">
          <ac:chgData name="Danny Young" userId="cb0f4ce2-eb4f-479e-8e8f-3beb257e632f" providerId="ADAL" clId="{6D6107B4-7DED-4BFC-98C0-6ABEB820D3F0}" dt="2024-11-04T05:18:16.818" v="11244" actId="1076"/>
          <ac:picMkLst>
            <pc:docMk/>
            <pc:sldMk cId="284007490" sldId="296"/>
            <ac:picMk id="8" creationId="{CC612E31-397A-F90D-466E-F2FF2812E5F7}"/>
          </ac:picMkLst>
        </pc:picChg>
        <pc:picChg chg="add mod">
          <ac:chgData name="Danny Young" userId="cb0f4ce2-eb4f-479e-8e8f-3beb257e632f" providerId="ADAL" clId="{6D6107B4-7DED-4BFC-98C0-6ABEB820D3F0}" dt="2024-11-04T05:18:20.794" v="11245" actId="1076"/>
          <ac:picMkLst>
            <pc:docMk/>
            <pc:sldMk cId="284007490" sldId="296"/>
            <ac:picMk id="10" creationId="{E29F34FF-E8C2-8D19-C89E-ECE05CC277D0}"/>
          </ac:picMkLst>
        </pc:picChg>
      </pc:sldChg>
      <pc:sldChg chg="delSp modSp new mod ord">
        <pc:chgData name="Danny Young" userId="cb0f4ce2-eb4f-479e-8e8f-3beb257e632f" providerId="ADAL" clId="{6D6107B4-7DED-4BFC-98C0-6ABEB820D3F0}" dt="2024-11-04T05:18:25.294" v="11247"/>
        <pc:sldMkLst>
          <pc:docMk/>
          <pc:sldMk cId="1567855600" sldId="297"/>
        </pc:sldMkLst>
        <pc:spChg chg="del">
          <ac:chgData name="Danny Young" userId="cb0f4ce2-eb4f-479e-8e8f-3beb257e632f" providerId="ADAL" clId="{6D6107B4-7DED-4BFC-98C0-6ABEB820D3F0}" dt="2024-11-01T04:00:25.158" v="4131" actId="478"/>
          <ac:spMkLst>
            <pc:docMk/>
            <pc:sldMk cId="1567855600" sldId="297"/>
            <ac:spMk id="2" creationId="{4FB5CC67-AA5A-FEB8-C45B-BBB862084094}"/>
          </ac:spMkLst>
        </pc:spChg>
        <pc:spChg chg="mod">
          <ac:chgData name="Danny Young" userId="cb0f4ce2-eb4f-479e-8e8f-3beb257e632f" providerId="ADAL" clId="{6D6107B4-7DED-4BFC-98C0-6ABEB820D3F0}" dt="2024-11-01T04:22:26.986" v="5802" actId="20577"/>
          <ac:spMkLst>
            <pc:docMk/>
            <pc:sldMk cId="1567855600" sldId="297"/>
            <ac:spMk id="3" creationId="{2EF87B45-6F9B-CF5F-5756-71CD0CDCBAB3}"/>
          </ac:spMkLst>
        </pc:spChg>
      </pc:sldChg>
      <pc:sldChg chg="addSp delSp modSp new mod modAnim">
        <pc:chgData name="Danny Young" userId="cb0f4ce2-eb4f-479e-8e8f-3beb257e632f" providerId="ADAL" clId="{6D6107B4-7DED-4BFC-98C0-6ABEB820D3F0}" dt="2024-11-04T05:34:23.511" v="12232" actId="20577"/>
        <pc:sldMkLst>
          <pc:docMk/>
          <pc:sldMk cId="3486557164" sldId="298"/>
        </pc:sldMkLst>
        <pc:spChg chg="del">
          <ac:chgData name="Danny Young" userId="cb0f4ce2-eb4f-479e-8e8f-3beb257e632f" providerId="ADAL" clId="{6D6107B4-7DED-4BFC-98C0-6ABEB820D3F0}" dt="2024-11-01T04:03:15.844" v="4533" actId="478"/>
          <ac:spMkLst>
            <pc:docMk/>
            <pc:sldMk cId="3486557164" sldId="298"/>
            <ac:spMk id="2" creationId="{6D9A8265-F279-C37F-5A88-BAF36D443052}"/>
          </ac:spMkLst>
        </pc:spChg>
        <pc:spChg chg="mod">
          <ac:chgData name="Danny Young" userId="cb0f4ce2-eb4f-479e-8e8f-3beb257e632f" providerId="ADAL" clId="{6D6107B4-7DED-4BFC-98C0-6ABEB820D3F0}" dt="2024-11-01T04:03:28.673" v="4541" actId="20577"/>
          <ac:spMkLst>
            <pc:docMk/>
            <pc:sldMk cId="3486557164" sldId="298"/>
            <ac:spMk id="3" creationId="{D7EC3018-2A37-7A13-BD9E-08C7DE697CEE}"/>
          </ac:spMkLst>
        </pc:spChg>
        <pc:spChg chg="add mod">
          <ac:chgData name="Danny Young" userId="cb0f4ce2-eb4f-479e-8e8f-3beb257e632f" providerId="ADAL" clId="{6D6107B4-7DED-4BFC-98C0-6ABEB820D3F0}" dt="2024-11-04T05:27:50.392" v="12184" actId="20577"/>
          <ac:spMkLst>
            <pc:docMk/>
            <pc:sldMk cId="3486557164" sldId="298"/>
            <ac:spMk id="4" creationId="{825B5680-2DCF-089F-6CE6-7AD3FAD6B0DF}"/>
          </ac:spMkLst>
        </pc:spChg>
        <pc:spChg chg="add mod">
          <ac:chgData name="Danny Young" userId="cb0f4ce2-eb4f-479e-8e8f-3beb257e632f" providerId="ADAL" clId="{6D6107B4-7DED-4BFC-98C0-6ABEB820D3F0}" dt="2024-11-01T04:13:15.419" v="5060" actId="1076"/>
          <ac:spMkLst>
            <pc:docMk/>
            <pc:sldMk cId="3486557164" sldId="298"/>
            <ac:spMk id="5" creationId="{B4ECDAA7-7FA4-C068-2522-843F39D79CDC}"/>
          </ac:spMkLst>
        </pc:spChg>
        <pc:spChg chg="add del mod">
          <ac:chgData name="Danny Young" userId="cb0f4ce2-eb4f-479e-8e8f-3beb257e632f" providerId="ADAL" clId="{6D6107B4-7DED-4BFC-98C0-6ABEB820D3F0}" dt="2024-11-04T05:34:21.440" v="12230" actId="478"/>
          <ac:spMkLst>
            <pc:docMk/>
            <pc:sldMk cId="3486557164" sldId="298"/>
            <ac:spMk id="6" creationId="{2EC159F5-D959-506A-98A9-1A23A52322C9}"/>
          </ac:spMkLst>
        </pc:spChg>
        <pc:spChg chg="add mod">
          <ac:chgData name="Danny Young" userId="cb0f4ce2-eb4f-479e-8e8f-3beb257e632f" providerId="ADAL" clId="{6D6107B4-7DED-4BFC-98C0-6ABEB820D3F0}" dt="2024-11-04T05:28:10.507" v="12189" actId="20577"/>
          <ac:spMkLst>
            <pc:docMk/>
            <pc:sldMk cId="3486557164" sldId="298"/>
            <ac:spMk id="7" creationId="{DF73F161-B8C4-52D5-6254-44A37FD881CB}"/>
          </ac:spMkLst>
        </pc:spChg>
        <pc:spChg chg="add mod">
          <ac:chgData name="Danny Young" userId="cb0f4ce2-eb4f-479e-8e8f-3beb257e632f" providerId="ADAL" clId="{6D6107B4-7DED-4BFC-98C0-6ABEB820D3F0}" dt="2024-11-04T05:34:23.511" v="12232" actId="20577"/>
          <ac:spMkLst>
            <pc:docMk/>
            <pc:sldMk cId="3486557164" sldId="298"/>
            <ac:spMk id="8" creationId="{8284DE2D-3052-69D6-0EE1-182941202739}"/>
          </ac:spMkLst>
        </pc:spChg>
        <pc:spChg chg="add del mod">
          <ac:chgData name="Danny Young" userId="cb0f4ce2-eb4f-479e-8e8f-3beb257e632f" providerId="ADAL" clId="{6D6107B4-7DED-4BFC-98C0-6ABEB820D3F0}" dt="2024-11-04T05:34:21.440" v="12230" actId="478"/>
          <ac:spMkLst>
            <pc:docMk/>
            <pc:sldMk cId="3486557164" sldId="298"/>
            <ac:spMk id="9" creationId="{4A81549B-3CDC-D8C3-AFF0-6EC55EEE3A93}"/>
          </ac:spMkLst>
        </pc:spChg>
      </pc:sldChg>
      <pc:sldChg chg="delSp modSp new mod">
        <pc:chgData name="Danny Young" userId="cb0f4ce2-eb4f-479e-8e8f-3beb257e632f" providerId="ADAL" clId="{6D6107B4-7DED-4BFC-98C0-6ABEB820D3F0}" dt="2024-11-01T05:16:13.961" v="7431" actId="20577"/>
        <pc:sldMkLst>
          <pc:docMk/>
          <pc:sldMk cId="2698168094" sldId="299"/>
        </pc:sldMkLst>
        <pc:spChg chg="del">
          <ac:chgData name="Danny Young" userId="cb0f4ce2-eb4f-479e-8e8f-3beb257e632f" providerId="ADAL" clId="{6D6107B4-7DED-4BFC-98C0-6ABEB820D3F0}" dt="2024-11-01T05:10:14.624" v="6869" actId="478"/>
          <ac:spMkLst>
            <pc:docMk/>
            <pc:sldMk cId="2698168094" sldId="299"/>
            <ac:spMk id="2" creationId="{097A1ADA-6F04-B2B9-D29D-4AC289DC7FF0}"/>
          </ac:spMkLst>
        </pc:spChg>
        <pc:spChg chg="mod">
          <ac:chgData name="Danny Young" userId="cb0f4ce2-eb4f-479e-8e8f-3beb257e632f" providerId="ADAL" clId="{6D6107B4-7DED-4BFC-98C0-6ABEB820D3F0}" dt="2024-11-01T05:16:13.961" v="7431" actId="20577"/>
          <ac:spMkLst>
            <pc:docMk/>
            <pc:sldMk cId="2698168094" sldId="299"/>
            <ac:spMk id="3" creationId="{48935574-6055-8F8E-5D3C-0180959EDAB0}"/>
          </ac:spMkLst>
        </pc:spChg>
      </pc:sldChg>
      <pc:sldChg chg="addSp delSp modSp new mod">
        <pc:chgData name="Danny Young" userId="cb0f4ce2-eb4f-479e-8e8f-3beb257e632f" providerId="ADAL" clId="{6D6107B4-7DED-4BFC-98C0-6ABEB820D3F0}" dt="2024-11-01T05:23:32.459" v="8241" actId="20577"/>
        <pc:sldMkLst>
          <pc:docMk/>
          <pc:sldMk cId="1213627517" sldId="300"/>
        </pc:sldMkLst>
        <pc:spChg chg="del">
          <ac:chgData name="Danny Young" userId="cb0f4ce2-eb4f-479e-8e8f-3beb257e632f" providerId="ADAL" clId="{6D6107B4-7DED-4BFC-98C0-6ABEB820D3F0}" dt="2024-11-01T05:20:49.217" v="7802" actId="478"/>
          <ac:spMkLst>
            <pc:docMk/>
            <pc:sldMk cId="1213627517" sldId="300"/>
            <ac:spMk id="2" creationId="{CB489D09-BFBE-7582-7B29-82D248D29B13}"/>
          </ac:spMkLst>
        </pc:spChg>
        <pc:spChg chg="mod">
          <ac:chgData name="Danny Young" userId="cb0f4ce2-eb4f-479e-8e8f-3beb257e632f" providerId="ADAL" clId="{6D6107B4-7DED-4BFC-98C0-6ABEB820D3F0}" dt="2024-11-01T05:20:59.445" v="7805" actId="14100"/>
          <ac:spMkLst>
            <pc:docMk/>
            <pc:sldMk cId="1213627517" sldId="300"/>
            <ac:spMk id="3" creationId="{B5E81C83-315C-AC94-1C5C-9806C0F749B4}"/>
          </ac:spMkLst>
        </pc:spChg>
        <pc:spChg chg="add mod">
          <ac:chgData name="Danny Young" userId="cb0f4ce2-eb4f-479e-8e8f-3beb257e632f" providerId="ADAL" clId="{6D6107B4-7DED-4BFC-98C0-6ABEB820D3F0}" dt="2024-11-01T05:21:25.114" v="7921" actId="20577"/>
          <ac:spMkLst>
            <pc:docMk/>
            <pc:sldMk cId="1213627517" sldId="300"/>
            <ac:spMk id="4" creationId="{C9A013F9-FDE2-C852-E5E3-1A17C7085CA9}"/>
          </ac:spMkLst>
        </pc:spChg>
        <pc:spChg chg="add mod">
          <ac:chgData name="Danny Young" userId="cb0f4ce2-eb4f-479e-8e8f-3beb257e632f" providerId="ADAL" clId="{6D6107B4-7DED-4BFC-98C0-6ABEB820D3F0}" dt="2024-11-01T05:22:00.766" v="8040" actId="20577"/>
          <ac:spMkLst>
            <pc:docMk/>
            <pc:sldMk cId="1213627517" sldId="300"/>
            <ac:spMk id="5" creationId="{70345773-1204-EF26-1B65-F13C5539733D}"/>
          </ac:spMkLst>
        </pc:spChg>
        <pc:spChg chg="add mod">
          <ac:chgData name="Danny Young" userId="cb0f4ce2-eb4f-479e-8e8f-3beb257e632f" providerId="ADAL" clId="{6D6107B4-7DED-4BFC-98C0-6ABEB820D3F0}" dt="2024-11-01T05:23:32.459" v="8241" actId="20577"/>
          <ac:spMkLst>
            <pc:docMk/>
            <pc:sldMk cId="1213627517" sldId="300"/>
            <ac:spMk id="6" creationId="{64B9E682-D018-973C-3DFE-7BF0F61C3520}"/>
          </ac:spMkLst>
        </pc:spChg>
      </pc:sldChg>
      <pc:sldChg chg="addSp delSp modSp new mod modAnim">
        <pc:chgData name="Danny Young" userId="cb0f4ce2-eb4f-479e-8e8f-3beb257e632f" providerId="ADAL" clId="{6D6107B4-7DED-4BFC-98C0-6ABEB820D3F0}" dt="2024-11-01T05:39:55.459" v="10001" actId="20577"/>
        <pc:sldMkLst>
          <pc:docMk/>
          <pc:sldMk cId="2871453423" sldId="301"/>
        </pc:sldMkLst>
        <pc:spChg chg="del">
          <ac:chgData name="Danny Young" userId="cb0f4ce2-eb4f-479e-8e8f-3beb257e632f" providerId="ADAL" clId="{6D6107B4-7DED-4BFC-98C0-6ABEB820D3F0}" dt="2024-11-01T05:37:39.162" v="9664" actId="478"/>
          <ac:spMkLst>
            <pc:docMk/>
            <pc:sldMk cId="2871453423" sldId="301"/>
            <ac:spMk id="2" creationId="{E4823C29-8CBB-FA4B-4990-28F1CBCC75A3}"/>
          </ac:spMkLst>
        </pc:spChg>
        <pc:spChg chg="del">
          <ac:chgData name="Danny Young" userId="cb0f4ce2-eb4f-479e-8e8f-3beb257e632f" providerId="ADAL" clId="{6D6107B4-7DED-4BFC-98C0-6ABEB820D3F0}" dt="2024-11-01T05:37:39.162" v="9664" actId="478"/>
          <ac:spMkLst>
            <pc:docMk/>
            <pc:sldMk cId="2871453423" sldId="301"/>
            <ac:spMk id="3" creationId="{13EFB8E1-96E8-4867-06B6-DE3F9D02302E}"/>
          </ac:spMkLst>
        </pc:spChg>
        <pc:spChg chg="add mod">
          <ac:chgData name="Danny Young" userId="cb0f4ce2-eb4f-479e-8e8f-3beb257e632f" providerId="ADAL" clId="{6D6107B4-7DED-4BFC-98C0-6ABEB820D3F0}" dt="2024-11-01T05:38:46.336" v="9788" actId="14100"/>
          <ac:spMkLst>
            <pc:docMk/>
            <pc:sldMk cId="2871453423" sldId="301"/>
            <ac:spMk id="6" creationId="{A0F8A2AC-0932-4065-BAC9-C19194F54237}"/>
          </ac:spMkLst>
        </pc:spChg>
        <pc:spChg chg="add mod">
          <ac:chgData name="Danny Young" userId="cb0f4ce2-eb4f-479e-8e8f-3beb257e632f" providerId="ADAL" clId="{6D6107B4-7DED-4BFC-98C0-6ABEB820D3F0}" dt="2024-11-01T05:39:55.459" v="10001" actId="20577"/>
          <ac:spMkLst>
            <pc:docMk/>
            <pc:sldMk cId="2871453423" sldId="301"/>
            <ac:spMk id="7" creationId="{0A48965B-147D-5296-C34F-71D89C85299E}"/>
          </ac:spMkLst>
        </pc:spChg>
        <pc:picChg chg="add mod">
          <ac:chgData name="Danny Young" userId="cb0f4ce2-eb4f-479e-8e8f-3beb257e632f" providerId="ADAL" clId="{6D6107B4-7DED-4BFC-98C0-6ABEB820D3F0}" dt="2024-11-01T05:37:42.183" v="9669" actId="1038"/>
          <ac:picMkLst>
            <pc:docMk/>
            <pc:sldMk cId="2871453423" sldId="301"/>
            <ac:picMk id="4" creationId="{EF3ACD98-5C80-8247-ADFB-DF9AC55BE166}"/>
          </ac:picMkLst>
        </pc:picChg>
        <pc:picChg chg="add mod">
          <ac:chgData name="Danny Young" userId="cb0f4ce2-eb4f-479e-8e8f-3beb257e632f" providerId="ADAL" clId="{6D6107B4-7DED-4BFC-98C0-6ABEB820D3F0}" dt="2024-11-01T05:37:36.153" v="9663" actId="14100"/>
          <ac:picMkLst>
            <pc:docMk/>
            <pc:sldMk cId="2871453423" sldId="301"/>
            <ac:picMk id="5" creationId="{41160CD0-D049-4B58-170F-AFFA960552AE}"/>
          </ac:picMkLst>
        </pc:picChg>
      </pc:sldChg>
      <pc:sldChg chg="addSp delSp modSp new mod modAnim">
        <pc:chgData name="Danny Young" userId="cb0f4ce2-eb4f-479e-8e8f-3beb257e632f" providerId="ADAL" clId="{6D6107B4-7DED-4BFC-98C0-6ABEB820D3F0}" dt="2024-11-01T05:48:47.580" v="10698"/>
        <pc:sldMkLst>
          <pc:docMk/>
          <pc:sldMk cId="3869144274" sldId="302"/>
        </pc:sldMkLst>
        <pc:spChg chg="del">
          <ac:chgData name="Danny Young" userId="cb0f4ce2-eb4f-479e-8e8f-3beb257e632f" providerId="ADAL" clId="{6D6107B4-7DED-4BFC-98C0-6ABEB820D3F0}" dt="2024-11-01T05:45:50.634" v="10276" actId="478"/>
          <ac:spMkLst>
            <pc:docMk/>
            <pc:sldMk cId="3869144274" sldId="302"/>
            <ac:spMk id="2" creationId="{8B1DA417-36D5-2ABD-6FC3-3BFACDE0F05E}"/>
          </ac:spMkLst>
        </pc:spChg>
        <pc:spChg chg="del">
          <ac:chgData name="Danny Young" userId="cb0f4ce2-eb4f-479e-8e8f-3beb257e632f" providerId="ADAL" clId="{6D6107B4-7DED-4BFC-98C0-6ABEB820D3F0}" dt="2024-11-01T05:45:50.634" v="10276" actId="478"/>
          <ac:spMkLst>
            <pc:docMk/>
            <pc:sldMk cId="3869144274" sldId="302"/>
            <ac:spMk id="3" creationId="{64681B0C-E7A0-0F9C-5EAA-F2A3BE7C306D}"/>
          </ac:spMkLst>
        </pc:spChg>
        <pc:spChg chg="add mod">
          <ac:chgData name="Danny Young" userId="cb0f4ce2-eb4f-479e-8e8f-3beb257e632f" providerId="ADAL" clId="{6D6107B4-7DED-4BFC-98C0-6ABEB820D3F0}" dt="2024-11-01T05:46:15.646" v="10278" actId="14100"/>
          <ac:spMkLst>
            <pc:docMk/>
            <pc:sldMk cId="3869144274" sldId="302"/>
            <ac:spMk id="6" creationId="{F85BB8FE-2E97-A86A-7D99-80DC995D255F}"/>
          </ac:spMkLst>
        </pc:spChg>
        <pc:spChg chg="add mod">
          <ac:chgData name="Danny Young" userId="cb0f4ce2-eb4f-479e-8e8f-3beb257e632f" providerId="ADAL" clId="{6D6107B4-7DED-4BFC-98C0-6ABEB820D3F0}" dt="2024-11-01T05:46:30.438" v="10351" actId="20577"/>
          <ac:spMkLst>
            <pc:docMk/>
            <pc:sldMk cId="3869144274" sldId="302"/>
            <ac:spMk id="7" creationId="{9E4DFE75-E0B1-C69E-199F-C5218F2B9006}"/>
          </ac:spMkLst>
        </pc:spChg>
        <pc:spChg chg="add mod">
          <ac:chgData name="Danny Young" userId="cb0f4ce2-eb4f-479e-8e8f-3beb257e632f" providerId="ADAL" clId="{6D6107B4-7DED-4BFC-98C0-6ABEB820D3F0}" dt="2024-11-01T05:47:43.404" v="10551" actId="1036"/>
          <ac:spMkLst>
            <pc:docMk/>
            <pc:sldMk cId="3869144274" sldId="302"/>
            <ac:spMk id="8" creationId="{87438D7E-4C1C-FA97-7DDF-5946F27AFF11}"/>
          </ac:spMkLst>
        </pc:spChg>
        <pc:spChg chg="add mod">
          <ac:chgData name="Danny Young" userId="cb0f4ce2-eb4f-479e-8e8f-3beb257e632f" providerId="ADAL" clId="{6D6107B4-7DED-4BFC-98C0-6ABEB820D3F0}" dt="2024-11-01T05:48:38.624" v="10696" actId="20577"/>
          <ac:spMkLst>
            <pc:docMk/>
            <pc:sldMk cId="3869144274" sldId="302"/>
            <ac:spMk id="9" creationId="{A9F93564-AAB5-A6A3-AEE8-F68221CC3339}"/>
          </ac:spMkLst>
        </pc:spChg>
        <pc:picChg chg="add mod">
          <ac:chgData name="Danny Young" userId="cb0f4ce2-eb4f-479e-8e8f-3beb257e632f" providerId="ADAL" clId="{6D6107B4-7DED-4BFC-98C0-6ABEB820D3F0}" dt="2024-11-01T05:45:12.216" v="10204" actId="14100"/>
          <ac:picMkLst>
            <pc:docMk/>
            <pc:sldMk cId="3869144274" sldId="302"/>
            <ac:picMk id="5" creationId="{80AD9134-93C4-0A96-1C7D-FB9CBFFABB90}"/>
          </ac:picMkLst>
        </pc:picChg>
      </pc:sldChg>
      <pc:sldChg chg="addSp delSp modSp new mod modAnim">
        <pc:chgData name="Danny Young" userId="cb0f4ce2-eb4f-479e-8e8f-3beb257e632f" providerId="ADAL" clId="{6D6107B4-7DED-4BFC-98C0-6ABEB820D3F0}" dt="2024-11-04T05:18:03.894" v="11243" actId="1038"/>
        <pc:sldMkLst>
          <pc:docMk/>
          <pc:sldMk cId="4231368946" sldId="303"/>
        </pc:sldMkLst>
        <pc:spChg chg="del">
          <ac:chgData name="Danny Young" userId="cb0f4ce2-eb4f-479e-8e8f-3beb257e632f" providerId="ADAL" clId="{6D6107B4-7DED-4BFC-98C0-6ABEB820D3F0}" dt="2024-11-04T05:17:26.655" v="11220" actId="478"/>
          <ac:spMkLst>
            <pc:docMk/>
            <pc:sldMk cId="4231368946" sldId="303"/>
            <ac:spMk id="2" creationId="{E2B0E07D-926D-7E3A-C83D-A8A8331A4724}"/>
          </ac:spMkLst>
        </pc:spChg>
        <pc:spChg chg="del">
          <ac:chgData name="Danny Young" userId="cb0f4ce2-eb4f-479e-8e8f-3beb257e632f" providerId="ADAL" clId="{6D6107B4-7DED-4BFC-98C0-6ABEB820D3F0}" dt="2024-11-04T05:17:26.655" v="11220" actId="478"/>
          <ac:spMkLst>
            <pc:docMk/>
            <pc:sldMk cId="4231368946" sldId="303"/>
            <ac:spMk id="3" creationId="{7C6956BD-64CE-59B4-8C05-8DEC972AD46F}"/>
          </ac:spMkLst>
        </pc:spChg>
        <pc:picChg chg="add mod">
          <ac:chgData name="Danny Young" userId="cb0f4ce2-eb4f-479e-8e8f-3beb257e632f" providerId="ADAL" clId="{6D6107B4-7DED-4BFC-98C0-6ABEB820D3F0}" dt="2024-11-04T05:17:30.787" v="11222" actId="14100"/>
          <ac:picMkLst>
            <pc:docMk/>
            <pc:sldMk cId="4231368946" sldId="303"/>
            <ac:picMk id="5" creationId="{FA466F30-A607-BC1D-A512-2C307FE9D823}"/>
          </ac:picMkLst>
        </pc:picChg>
        <pc:picChg chg="add mod">
          <ac:chgData name="Danny Young" userId="cb0f4ce2-eb4f-479e-8e8f-3beb257e632f" providerId="ADAL" clId="{6D6107B4-7DED-4BFC-98C0-6ABEB820D3F0}" dt="2024-11-04T05:17:22.570" v="11219" actId="14100"/>
          <ac:picMkLst>
            <pc:docMk/>
            <pc:sldMk cId="4231368946" sldId="303"/>
            <ac:picMk id="7" creationId="{1ADB34A9-3BF5-8E6B-1B15-40D08572D949}"/>
          </ac:picMkLst>
        </pc:picChg>
        <pc:picChg chg="add mod">
          <ac:chgData name="Danny Young" userId="cb0f4ce2-eb4f-479e-8e8f-3beb257e632f" providerId="ADAL" clId="{6D6107B4-7DED-4BFC-98C0-6ABEB820D3F0}" dt="2024-11-04T05:18:03.894" v="11243" actId="1038"/>
          <ac:picMkLst>
            <pc:docMk/>
            <pc:sldMk cId="4231368946" sldId="303"/>
            <ac:picMk id="8" creationId="{E4C2D172-29CA-D532-2DD3-489E43DD1A3C}"/>
          </ac:picMkLst>
        </pc:picChg>
        <pc:picChg chg="add mod">
          <ac:chgData name="Danny Young" userId="cb0f4ce2-eb4f-479e-8e8f-3beb257e632f" providerId="ADAL" clId="{6D6107B4-7DED-4BFC-98C0-6ABEB820D3F0}" dt="2024-11-04T05:18:03.894" v="11243" actId="1038"/>
          <ac:picMkLst>
            <pc:docMk/>
            <pc:sldMk cId="4231368946" sldId="303"/>
            <ac:picMk id="9" creationId="{5C7CE089-0B71-6DAA-104D-4608730996EF}"/>
          </ac:picMkLst>
        </pc:picChg>
      </pc:sldChg>
      <pc:sldChg chg="addSp delSp modSp new mod delAnim modAnim">
        <pc:chgData name="Danny Young" userId="cb0f4ce2-eb4f-479e-8e8f-3beb257e632f" providerId="ADAL" clId="{6D6107B4-7DED-4BFC-98C0-6ABEB820D3F0}" dt="2024-11-04T05:25:56.072" v="12051"/>
        <pc:sldMkLst>
          <pc:docMk/>
          <pc:sldMk cId="3037338878" sldId="304"/>
        </pc:sldMkLst>
        <pc:spChg chg="mod">
          <ac:chgData name="Danny Young" userId="cb0f4ce2-eb4f-479e-8e8f-3beb257e632f" providerId="ADAL" clId="{6D6107B4-7DED-4BFC-98C0-6ABEB820D3F0}" dt="2024-11-04T05:19:12.526" v="11298" actId="20577"/>
          <ac:spMkLst>
            <pc:docMk/>
            <pc:sldMk cId="3037338878" sldId="304"/>
            <ac:spMk id="2" creationId="{F4C01231-B272-A3D4-44EF-2833EBFF377F}"/>
          </ac:spMkLst>
        </pc:spChg>
        <pc:spChg chg="mod">
          <ac:chgData name="Danny Young" userId="cb0f4ce2-eb4f-479e-8e8f-3beb257e632f" providerId="ADAL" clId="{6D6107B4-7DED-4BFC-98C0-6ABEB820D3F0}" dt="2024-11-04T05:25:47.338" v="12049" actId="20577"/>
          <ac:spMkLst>
            <pc:docMk/>
            <pc:sldMk cId="3037338878" sldId="304"/>
            <ac:spMk id="3" creationId="{BAB33CB5-DC92-A4B9-E0B7-4BF4EA7B645E}"/>
          </ac:spMkLst>
        </pc:spChg>
        <pc:picChg chg="add del mod">
          <ac:chgData name="Danny Young" userId="cb0f4ce2-eb4f-479e-8e8f-3beb257e632f" providerId="ADAL" clId="{6D6107B4-7DED-4BFC-98C0-6ABEB820D3F0}" dt="2024-11-04T05:23:07.949" v="11556" actId="21"/>
          <ac:picMkLst>
            <pc:docMk/>
            <pc:sldMk cId="3037338878" sldId="304"/>
            <ac:picMk id="4" creationId="{2DEC3163-7FA2-88C1-B1A2-9B9C7C7AE064}"/>
          </ac:picMkLst>
        </pc:picChg>
        <pc:picChg chg="add del mod">
          <ac:chgData name="Danny Young" userId="cb0f4ce2-eb4f-479e-8e8f-3beb257e632f" providerId="ADAL" clId="{6D6107B4-7DED-4BFC-98C0-6ABEB820D3F0}" dt="2024-11-04T05:21:27.401" v="11476" actId="21"/>
          <ac:picMkLst>
            <pc:docMk/>
            <pc:sldMk cId="3037338878" sldId="304"/>
            <ac:picMk id="5" creationId="{71052B00-5C8F-5E0F-9A13-230E35633B14}"/>
          </ac:picMkLst>
        </pc:picChg>
        <pc:picChg chg="add del mod">
          <ac:chgData name="Danny Young" userId="cb0f4ce2-eb4f-479e-8e8f-3beb257e632f" providerId="ADAL" clId="{6D6107B4-7DED-4BFC-98C0-6ABEB820D3F0}" dt="2024-11-04T05:23:07.949" v="11556" actId="21"/>
          <ac:picMkLst>
            <pc:docMk/>
            <pc:sldMk cId="3037338878" sldId="304"/>
            <ac:picMk id="6" creationId="{7B19325B-B56E-875C-7735-0125C89A2DDB}"/>
          </ac:picMkLst>
        </pc:picChg>
        <pc:picChg chg="add del mod">
          <ac:chgData name="Danny Young" userId="cb0f4ce2-eb4f-479e-8e8f-3beb257e632f" providerId="ADAL" clId="{6D6107B4-7DED-4BFC-98C0-6ABEB820D3F0}" dt="2024-11-04T05:21:27.401" v="11476" actId="21"/>
          <ac:picMkLst>
            <pc:docMk/>
            <pc:sldMk cId="3037338878" sldId="304"/>
            <ac:picMk id="7" creationId="{7627E34A-284F-9195-62EB-6263D70D3B01}"/>
          </ac:picMkLst>
        </pc:picChg>
        <pc:picChg chg="add del mod">
          <ac:chgData name="Danny Young" userId="cb0f4ce2-eb4f-479e-8e8f-3beb257e632f" providerId="ADAL" clId="{6D6107B4-7DED-4BFC-98C0-6ABEB820D3F0}" dt="2024-11-04T05:23:07.949" v="11556" actId="21"/>
          <ac:picMkLst>
            <pc:docMk/>
            <pc:sldMk cId="3037338878" sldId="304"/>
            <ac:picMk id="8" creationId="{A127371C-0C06-C7BA-ED86-779C5E2CB88D}"/>
          </ac:picMkLst>
        </pc:picChg>
        <pc:picChg chg="add del mod">
          <ac:chgData name="Danny Young" userId="cb0f4ce2-eb4f-479e-8e8f-3beb257e632f" providerId="ADAL" clId="{6D6107B4-7DED-4BFC-98C0-6ABEB820D3F0}" dt="2024-11-04T05:23:07.949" v="11556" actId="21"/>
          <ac:picMkLst>
            <pc:docMk/>
            <pc:sldMk cId="3037338878" sldId="304"/>
            <ac:picMk id="9" creationId="{1BE2A970-DD80-F137-D0E1-9EB964DC0EEE}"/>
          </ac:picMkLst>
        </pc:picChg>
      </pc:sldChg>
      <pc:sldChg chg="addSp delSp modSp new mod modAnim">
        <pc:chgData name="Danny Young" userId="cb0f4ce2-eb4f-479e-8e8f-3beb257e632f" providerId="ADAL" clId="{6D6107B4-7DED-4BFC-98C0-6ABEB820D3F0}" dt="2024-11-04T05:26:58.508" v="12183" actId="1076"/>
        <pc:sldMkLst>
          <pc:docMk/>
          <pc:sldMk cId="1068758389" sldId="305"/>
        </pc:sldMkLst>
        <pc:spChg chg="del mod">
          <ac:chgData name="Danny Young" userId="cb0f4ce2-eb4f-479e-8e8f-3beb257e632f" providerId="ADAL" clId="{6D6107B4-7DED-4BFC-98C0-6ABEB820D3F0}" dt="2024-11-04T05:26:28.541" v="12170" actId="478"/>
          <ac:spMkLst>
            <pc:docMk/>
            <pc:sldMk cId="1068758389" sldId="305"/>
            <ac:spMk id="2" creationId="{EC4B3755-8FA9-8B47-1986-DAA75C67C006}"/>
          </ac:spMkLst>
        </pc:spChg>
        <pc:spChg chg="mod">
          <ac:chgData name="Danny Young" userId="cb0f4ce2-eb4f-479e-8e8f-3beb257e632f" providerId="ADAL" clId="{6D6107B4-7DED-4BFC-98C0-6ABEB820D3F0}" dt="2024-11-04T05:26:47.412" v="12179" actId="1076"/>
          <ac:spMkLst>
            <pc:docMk/>
            <pc:sldMk cId="1068758389" sldId="305"/>
            <ac:spMk id="3" creationId="{A1D71A48-CA4B-B951-AFAB-225D1082FCB6}"/>
          </ac:spMkLst>
        </pc:spChg>
        <pc:picChg chg="add mod">
          <ac:chgData name="Danny Young" userId="cb0f4ce2-eb4f-479e-8e8f-3beb257e632f" providerId="ADAL" clId="{6D6107B4-7DED-4BFC-98C0-6ABEB820D3F0}" dt="2024-11-04T05:26:42.737" v="12176" actId="14100"/>
          <ac:picMkLst>
            <pc:docMk/>
            <pc:sldMk cId="1068758389" sldId="305"/>
            <ac:picMk id="4" creationId="{AAA0FCF7-CC96-CD9C-FB8C-B477EFB077B9}"/>
          </ac:picMkLst>
        </pc:picChg>
        <pc:picChg chg="add mod">
          <ac:chgData name="Danny Young" userId="cb0f4ce2-eb4f-479e-8e8f-3beb257e632f" providerId="ADAL" clId="{6D6107B4-7DED-4BFC-98C0-6ABEB820D3F0}" dt="2024-11-04T05:26:54.682" v="12182" actId="1076"/>
          <ac:picMkLst>
            <pc:docMk/>
            <pc:sldMk cId="1068758389" sldId="305"/>
            <ac:picMk id="5" creationId="{B3679846-DA29-5DBC-1687-35475DC2CB52}"/>
          </ac:picMkLst>
        </pc:picChg>
        <pc:picChg chg="add mod">
          <ac:chgData name="Danny Young" userId="cb0f4ce2-eb4f-479e-8e8f-3beb257e632f" providerId="ADAL" clId="{6D6107B4-7DED-4BFC-98C0-6ABEB820D3F0}" dt="2024-11-04T05:26:58.508" v="12183" actId="1076"/>
          <ac:picMkLst>
            <pc:docMk/>
            <pc:sldMk cId="1068758389" sldId="305"/>
            <ac:picMk id="6" creationId="{41E8150E-1FDF-470C-B351-8AD0E2814243}"/>
          </ac:picMkLst>
        </pc:picChg>
        <pc:picChg chg="add mod">
          <ac:chgData name="Danny Young" userId="cb0f4ce2-eb4f-479e-8e8f-3beb257e632f" providerId="ADAL" clId="{6D6107B4-7DED-4BFC-98C0-6ABEB820D3F0}" dt="2024-11-04T05:26:52.107" v="12181" actId="14100"/>
          <ac:picMkLst>
            <pc:docMk/>
            <pc:sldMk cId="1068758389" sldId="305"/>
            <ac:picMk id="7" creationId="{E5B9910B-BA86-5315-BCF7-E1B3E630590F}"/>
          </ac:picMkLst>
        </pc:picChg>
      </pc:sldChg>
    </pc:docChg>
  </pc:docChgLst>
  <pc:docChgLst>
    <pc:chgData name="Danny Young" userId="cb0f4ce2-eb4f-479e-8e8f-3beb257e632f" providerId="ADAL" clId="{C850913D-0F2B-49D2-9598-F988D658063C}"/>
    <pc:docChg chg="custSel addSld modSld">
      <pc:chgData name="Danny Young" userId="cb0f4ce2-eb4f-479e-8e8f-3beb257e632f" providerId="ADAL" clId="{C850913D-0F2B-49D2-9598-F988D658063C}" dt="2025-11-27T20:48:41.275" v="482" actId="14100"/>
      <pc:docMkLst>
        <pc:docMk/>
      </pc:docMkLst>
      <pc:sldChg chg="modSp mod">
        <pc:chgData name="Danny Young" userId="cb0f4ce2-eb4f-479e-8e8f-3beb257e632f" providerId="ADAL" clId="{C850913D-0F2B-49D2-9598-F988D658063C}" dt="2025-11-27T20:46:24.945" v="398" actId="14100"/>
        <pc:sldMkLst>
          <pc:docMk/>
          <pc:sldMk cId="2120382207" sldId="292"/>
        </pc:sldMkLst>
        <pc:spChg chg="mod">
          <ac:chgData name="Danny Young" userId="cb0f4ce2-eb4f-479e-8e8f-3beb257e632f" providerId="ADAL" clId="{C850913D-0F2B-49D2-9598-F988D658063C}" dt="2025-11-27T20:40:34.274" v="93" actId="1036"/>
          <ac:spMkLst>
            <pc:docMk/>
            <pc:sldMk cId="2120382207" sldId="292"/>
            <ac:spMk id="3" creationId="{32A8A5D9-6601-7209-CAC6-DAE938894A94}"/>
          </ac:spMkLst>
        </pc:spChg>
        <pc:spChg chg="mod">
          <ac:chgData name="Danny Young" userId="cb0f4ce2-eb4f-479e-8e8f-3beb257e632f" providerId="ADAL" clId="{C850913D-0F2B-49D2-9598-F988D658063C}" dt="2025-11-27T20:40:56.265" v="154" actId="20577"/>
          <ac:spMkLst>
            <pc:docMk/>
            <pc:sldMk cId="2120382207" sldId="292"/>
            <ac:spMk id="4" creationId="{93640181-8902-A51E-A90D-6BF5C1455162}"/>
          </ac:spMkLst>
        </pc:spChg>
        <pc:spChg chg="mod">
          <ac:chgData name="Danny Young" userId="cb0f4ce2-eb4f-479e-8e8f-3beb257e632f" providerId="ADAL" clId="{C850913D-0F2B-49D2-9598-F988D658063C}" dt="2025-11-27T20:42:03.813" v="197" actId="20577"/>
          <ac:spMkLst>
            <pc:docMk/>
            <pc:sldMk cId="2120382207" sldId="292"/>
            <ac:spMk id="5" creationId="{5D07F9B5-0814-BBC7-08A4-3CCBC24FD8BF}"/>
          </ac:spMkLst>
        </pc:spChg>
        <pc:spChg chg="mod">
          <ac:chgData name="Danny Young" userId="cb0f4ce2-eb4f-479e-8e8f-3beb257e632f" providerId="ADAL" clId="{C850913D-0F2B-49D2-9598-F988D658063C}" dt="2025-11-27T20:40:20.323" v="61" actId="1036"/>
          <ac:spMkLst>
            <pc:docMk/>
            <pc:sldMk cId="2120382207" sldId="292"/>
            <ac:spMk id="6" creationId="{A0E71AC5-3578-DEC7-FF75-B0EACD317C05}"/>
          </ac:spMkLst>
        </pc:spChg>
        <pc:spChg chg="mod">
          <ac:chgData name="Danny Young" userId="cb0f4ce2-eb4f-479e-8e8f-3beb257e632f" providerId="ADAL" clId="{C850913D-0F2B-49D2-9598-F988D658063C}" dt="2025-11-27T20:40:20.323" v="61" actId="1036"/>
          <ac:spMkLst>
            <pc:docMk/>
            <pc:sldMk cId="2120382207" sldId="292"/>
            <ac:spMk id="8" creationId="{130BB334-BEAB-1AA0-D7DD-DB2AEF383DC9}"/>
          </ac:spMkLst>
        </pc:spChg>
        <pc:spChg chg="mod">
          <ac:chgData name="Danny Young" userId="cb0f4ce2-eb4f-479e-8e8f-3beb257e632f" providerId="ADAL" clId="{C850913D-0F2B-49D2-9598-F988D658063C}" dt="2025-11-27T20:46:24.945" v="398" actId="14100"/>
          <ac:spMkLst>
            <pc:docMk/>
            <pc:sldMk cId="2120382207" sldId="292"/>
            <ac:spMk id="9" creationId="{61C09695-3D54-2BC3-7362-3F545701595A}"/>
          </ac:spMkLst>
        </pc:spChg>
        <pc:spChg chg="mod">
          <ac:chgData name="Danny Young" userId="cb0f4ce2-eb4f-479e-8e8f-3beb257e632f" providerId="ADAL" clId="{C850913D-0F2B-49D2-9598-F988D658063C}" dt="2025-11-27T20:40:20.323" v="61" actId="1036"/>
          <ac:spMkLst>
            <pc:docMk/>
            <pc:sldMk cId="2120382207" sldId="292"/>
            <ac:spMk id="11" creationId="{765C69A4-862C-A1E2-CB59-16A7968188E9}"/>
          </ac:spMkLst>
        </pc:spChg>
        <pc:spChg chg="mod">
          <ac:chgData name="Danny Young" userId="cb0f4ce2-eb4f-479e-8e8f-3beb257e632f" providerId="ADAL" clId="{C850913D-0F2B-49D2-9598-F988D658063C}" dt="2025-11-27T20:40:20.323" v="61" actId="1036"/>
          <ac:spMkLst>
            <pc:docMk/>
            <pc:sldMk cId="2120382207" sldId="292"/>
            <ac:spMk id="12" creationId="{0C240BE9-D942-ED37-1C82-7584E66FFA86}"/>
          </ac:spMkLst>
        </pc:spChg>
        <pc:spChg chg="mod">
          <ac:chgData name="Danny Young" userId="cb0f4ce2-eb4f-479e-8e8f-3beb257e632f" providerId="ADAL" clId="{C850913D-0F2B-49D2-9598-F988D658063C}" dt="2025-11-27T20:40:20.323" v="61" actId="1036"/>
          <ac:spMkLst>
            <pc:docMk/>
            <pc:sldMk cId="2120382207" sldId="292"/>
            <ac:spMk id="13" creationId="{D5418C2F-5B41-1F0A-BB0C-0D0204E7906F}"/>
          </ac:spMkLst>
        </pc:spChg>
        <pc:picChg chg="mod">
          <ac:chgData name="Danny Young" userId="cb0f4ce2-eb4f-479e-8e8f-3beb257e632f" providerId="ADAL" clId="{C850913D-0F2B-49D2-9598-F988D658063C}" dt="2025-11-27T20:40:20.323" v="61" actId="1036"/>
          <ac:picMkLst>
            <pc:docMk/>
            <pc:sldMk cId="2120382207" sldId="292"/>
            <ac:picMk id="7" creationId="{03D19695-6FB2-B3CE-64B7-AAEA2A0E495E}"/>
          </ac:picMkLst>
        </pc:picChg>
        <pc:picChg chg="mod">
          <ac:chgData name="Danny Young" userId="cb0f4ce2-eb4f-479e-8e8f-3beb257e632f" providerId="ADAL" clId="{C850913D-0F2B-49D2-9598-F988D658063C}" dt="2025-11-27T20:40:20.323" v="61" actId="1036"/>
          <ac:picMkLst>
            <pc:docMk/>
            <pc:sldMk cId="2120382207" sldId="292"/>
            <ac:picMk id="10" creationId="{640C7750-77D2-70DF-A422-E56853642117}"/>
          </ac:picMkLst>
        </pc:picChg>
        <pc:picChg chg="mod">
          <ac:chgData name="Danny Young" userId="cb0f4ce2-eb4f-479e-8e8f-3beb257e632f" providerId="ADAL" clId="{C850913D-0F2B-49D2-9598-F988D658063C}" dt="2025-11-27T20:40:20.323" v="61" actId="1036"/>
          <ac:picMkLst>
            <pc:docMk/>
            <pc:sldMk cId="2120382207" sldId="292"/>
            <ac:picMk id="14" creationId="{EFF118E5-9447-5191-12D9-3E03CC2EFBDC}"/>
          </ac:picMkLst>
        </pc:picChg>
      </pc:sldChg>
      <pc:sldChg chg="modSp">
        <pc:chgData name="Danny Young" userId="cb0f4ce2-eb4f-479e-8e8f-3beb257e632f" providerId="ADAL" clId="{C850913D-0F2B-49D2-9598-F988D658063C}" dt="2025-11-27T20:47:09.230" v="453" actId="20577"/>
        <pc:sldMkLst>
          <pc:docMk/>
          <pc:sldMk cId="3037338878" sldId="304"/>
        </pc:sldMkLst>
        <pc:spChg chg="mod">
          <ac:chgData name="Danny Young" userId="cb0f4ce2-eb4f-479e-8e8f-3beb257e632f" providerId="ADAL" clId="{C850913D-0F2B-49D2-9598-F988D658063C}" dt="2025-11-27T20:47:09.230" v="453" actId="20577"/>
          <ac:spMkLst>
            <pc:docMk/>
            <pc:sldMk cId="3037338878" sldId="304"/>
            <ac:spMk id="3" creationId="{BAB33CB5-DC92-A4B9-E0B7-4BF4EA7B645E}"/>
          </ac:spMkLst>
        </pc:spChg>
      </pc:sldChg>
      <pc:sldChg chg="addSp delSp modSp new mod">
        <pc:chgData name="Danny Young" userId="cb0f4ce2-eb4f-479e-8e8f-3beb257e632f" providerId="ADAL" clId="{C850913D-0F2B-49D2-9598-F988D658063C}" dt="2025-11-27T20:48:41.275" v="482" actId="14100"/>
        <pc:sldMkLst>
          <pc:docMk/>
          <pc:sldMk cId="32523777" sldId="306"/>
        </pc:sldMkLst>
        <pc:spChg chg="mod">
          <ac:chgData name="Danny Young" userId="cb0f4ce2-eb4f-479e-8e8f-3beb257e632f" providerId="ADAL" clId="{C850913D-0F2B-49D2-9598-F988D658063C}" dt="2025-11-27T20:48:35.828" v="479" actId="14100"/>
          <ac:spMkLst>
            <pc:docMk/>
            <pc:sldMk cId="32523777" sldId="306"/>
            <ac:spMk id="2" creationId="{28E8A8F2-AA7C-9812-FA80-E558BBF3D6C6}"/>
          </ac:spMkLst>
        </pc:spChg>
        <pc:spChg chg="del">
          <ac:chgData name="Danny Young" userId="cb0f4ce2-eb4f-479e-8e8f-3beb257e632f" providerId="ADAL" clId="{C850913D-0F2B-49D2-9598-F988D658063C}" dt="2025-11-27T20:48:30.545" v="477" actId="22"/>
          <ac:spMkLst>
            <pc:docMk/>
            <pc:sldMk cId="32523777" sldId="306"/>
            <ac:spMk id="3" creationId="{0D9AA258-62BB-328A-528D-E8CF77CB5E99}"/>
          </ac:spMkLst>
        </pc:spChg>
        <pc:picChg chg="add mod ord">
          <ac:chgData name="Danny Young" userId="cb0f4ce2-eb4f-479e-8e8f-3beb257e632f" providerId="ADAL" clId="{C850913D-0F2B-49D2-9598-F988D658063C}" dt="2025-11-27T20:48:41.275" v="482" actId="14100"/>
          <ac:picMkLst>
            <pc:docMk/>
            <pc:sldMk cId="32523777" sldId="306"/>
            <ac:picMk id="5" creationId="{04432141-7F89-06C5-1B47-682DE6ED14FF}"/>
          </ac:picMkLst>
        </pc:picChg>
      </pc:sldChg>
    </pc:docChg>
  </pc:docChgLst>
  <pc:docChgLst>
    <pc:chgData name="Danny Young" userId="cb0f4ce2-eb4f-479e-8e8f-3beb257e632f" providerId="ADAL" clId="{0D516B27-814D-4C84-86F6-B860CCC8F567}"/>
    <pc:docChg chg="custSel modSld">
      <pc:chgData name="Danny Young" userId="cb0f4ce2-eb4f-479e-8e8f-3beb257e632f" providerId="ADAL" clId="{0D516B27-814D-4C84-86F6-B860CCC8F567}" dt="2024-02-27T00:36:59.519" v="32"/>
      <pc:docMkLst>
        <pc:docMk/>
      </pc:docMkLst>
      <pc:sldChg chg="replTag">
        <pc:chgData name="Danny Young" userId="cb0f4ce2-eb4f-479e-8e8f-3beb257e632f" providerId="ADAL" clId="{0D516B27-814D-4C84-86F6-B860CCC8F567}" dt="2024-02-27T00:36:59.503" v="0"/>
        <pc:sldMkLst>
          <pc:docMk/>
          <pc:sldMk cId="0" sldId="256"/>
        </pc:sldMkLst>
      </pc:sldChg>
      <pc:sldChg chg="replTag">
        <pc:chgData name="Danny Young" userId="cb0f4ce2-eb4f-479e-8e8f-3beb257e632f" providerId="ADAL" clId="{0D516B27-814D-4C84-86F6-B860CCC8F567}" dt="2024-02-27T00:36:59.519" v="12"/>
        <pc:sldMkLst>
          <pc:docMk/>
          <pc:sldMk cId="0" sldId="257"/>
        </pc:sldMkLst>
      </pc:sldChg>
      <pc:sldChg chg="replTag">
        <pc:chgData name="Danny Young" userId="cb0f4ce2-eb4f-479e-8e8f-3beb257e632f" providerId="ADAL" clId="{0D516B27-814D-4C84-86F6-B860CCC8F567}" dt="2024-02-27T00:36:59.519" v="14"/>
        <pc:sldMkLst>
          <pc:docMk/>
          <pc:sldMk cId="0" sldId="258"/>
        </pc:sldMkLst>
      </pc:sldChg>
      <pc:sldChg chg="replTag">
        <pc:chgData name="Danny Young" userId="cb0f4ce2-eb4f-479e-8e8f-3beb257e632f" providerId="ADAL" clId="{0D516B27-814D-4C84-86F6-B860CCC8F567}" dt="2024-02-27T00:36:59.519" v="16"/>
        <pc:sldMkLst>
          <pc:docMk/>
          <pc:sldMk cId="0" sldId="259"/>
        </pc:sldMkLst>
      </pc:sldChg>
      <pc:sldChg chg="replTag">
        <pc:chgData name="Danny Young" userId="cb0f4ce2-eb4f-479e-8e8f-3beb257e632f" providerId="ADAL" clId="{0D516B27-814D-4C84-86F6-B860CCC8F567}" dt="2024-02-27T00:36:59.519" v="17"/>
        <pc:sldMkLst>
          <pc:docMk/>
          <pc:sldMk cId="0" sldId="261"/>
        </pc:sldMkLst>
      </pc:sldChg>
      <pc:sldChg chg="replTag">
        <pc:chgData name="Danny Young" userId="cb0f4ce2-eb4f-479e-8e8f-3beb257e632f" providerId="ADAL" clId="{0D516B27-814D-4C84-86F6-B860CCC8F567}" dt="2024-02-27T00:36:59.519" v="18"/>
        <pc:sldMkLst>
          <pc:docMk/>
          <pc:sldMk cId="0" sldId="262"/>
        </pc:sldMkLst>
      </pc:sldChg>
      <pc:sldChg chg="replTag">
        <pc:chgData name="Danny Young" userId="cb0f4ce2-eb4f-479e-8e8f-3beb257e632f" providerId="ADAL" clId="{0D516B27-814D-4C84-86F6-B860CCC8F567}" dt="2024-02-27T00:36:59.519" v="19"/>
        <pc:sldMkLst>
          <pc:docMk/>
          <pc:sldMk cId="0" sldId="263"/>
        </pc:sldMkLst>
      </pc:sldChg>
      <pc:sldChg chg="replTag">
        <pc:chgData name="Danny Young" userId="cb0f4ce2-eb4f-479e-8e8f-3beb257e632f" providerId="ADAL" clId="{0D516B27-814D-4C84-86F6-B860CCC8F567}" dt="2024-02-27T00:36:59.519" v="20"/>
        <pc:sldMkLst>
          <pc:docMk/>
          <pc:sldMk cId="0" sldId="264"/>
        </pc:sldMkLst>
      </pc:sldChg>
      <pc:sldChg chg="replTag">
        <pc:chgData name="Danny Young" userId="cb0f4ce2-eb4f-479e-8e8f-3beb257e632f" providerId="ADAL" clId="{0D516B27-814D-4C84-86F6-B860CCC8F567}" dt="2024-02-27T00:36:59.519" v="21"/>
        <pc:sldMkLst>
          <pc:docMk/>
          <pc:sldMk cId="0" sldId="265"/>
        </pc:sldMkLst>
      </pc:sldChg>
      <pc:sldChg chg="replTag">
        <pc:chgData name="Danny Young" userId="cb0f4ce2-eb4f-479e-8e8f-3beb257e632f" providerId="ADAL" clId="{0D516B27-814D-4C84-86F6-B860CCC8F567}" dt="2024-02-27T00:36:59.519" v="22"/>
        <pc:sldMkLst>
          <pc:docMk/>
          <pc:sldMk cId="0" sldId="266"/>
        </pc:sldMkLst>
      </pc:sldChg>
      <pc:sldChg chg="replTag">
        <pc:chgData name="Danny Young" userId="cb0f4ce2-eb4f-479e-8e8f-3beb257e632f" providerId="ADAL" clId="{0D516B27-814D-4C84-86F6-B860CCC8F567}" dt="2024-02-27T00:36:59.519" v="31"/>
        <pc:sldMkLst>
          <pc:docMk/>
          <pc:sldMk cId="0" sldId="268"/>
        </pc:sldMkLst>
      </pc:sldChg>
      <pc:sldChg chg="replTag">
        <pc:chgData name="Danny Young" userId="cb0f4ce2-eb4f-479e-8e8f-3beb257e632f" providerId="ADAL" clId="{0D516B27-814D-4C84-86F6-B860CCC8F567}" dt="2024-02-27T00:36:59.519" v="26"/>
        <pc:sldMkLst>
          <pc:docMk/>
          <pc:sldMk cId="0" sldId="269"/>
        </pc:sldMkLst>
      </pc:sldChg>
      <pc:sldChg chg="replTag">
        <pc:chgData name="Danny Young" userId="cb0f4ce2-eb4f-479e-8e8f-3beb257e632f" providerId="ADAL" clId="{0D516B27-814D-4C84-86F6-B860CCC8F567}" dt="2024-02-27T00:36:59.519" v="27"/>
        <pc:sldMkLst>
          <pc:docMk/>
          <pc:sldMk cId="0" sldId="270"/>
        </pc:sldMkLst>
      </pc:sldChg>
      <pc:sldChg chg="replTag">
        <pc:chgData name="Danny Young" userId="cb0f4ce2-eb4f-479e-8e8f-3beb257e632f" providerId="ADAL" clId="{0D516B27-814D-4C84-86F6-B860CCC8F567}" dt="2024-02-27T00:36:59.519" v="7"/>
        <pc:sldMkLst>
          <pc:docMk/>
          <pc:sldMk cId="0" sldId="271"/>
        </pc:sldMkLst>
      </pc:sldChg>
      <pc:sldChg chg="replTag">
        <pc:chgData name="Danny Young" userId="cb0f4ce2-eb4f-479e-8e8f-3beb257e632f" providerId="ADAL" clId="{0D516B27-814D-4C84-86F6-B860CCC8F567}" dt="2024-02-27T00:36:59.519" v="11"/>
        <pc:sldMkLst>
          <pc:docMk/>
          <pc:sldMk cId="0" sldId="272"/>
        </pc:sldMkLst>
      </pc:sldChg>
      <pc:sldChg chg="replTag">
        <pc:chgData name="Danny Young" userId="cb0f4ce2-eb4f-479e-8e8f-3beb257e632f" providerId="ADAL" clId="{0D516B27-814D-4C84-86F6-B860CCC8F567}" dt="2024-02-27T00:36:59.519" v="24"/>
        <pc:sldMkLst>
          <pc:docMk/>
          <pc:sldMk cId="0" sldId="273"/>
        </pc:sldMkLst>
      </pc:sldChg>
      <pc:sldChg chg="replTag">
        <pc:chgData name="Danny Young" userId="cb0f4ce2-eb4f-479e-8e8f-3beb257e632f" providerId="ADAL" clId="{0D516B27-814D-4C84-86F6-B860CCC8F567}" dt="2024-02-27T00:36:59.519" v="28"/>
        <pc:sldMkLst>
          <pc:docMk/>
          <pc:sldMk cId="0" sldId="274"/>
        </pc:sldMkLst>
      </pc:sldChg>
      <pc:sldChg chg="replTag">
        <pc:chgData name="Danny Young" userId="cb0f4ce2-eb4f-479e-8e8f-3beb257e632f" providerId="ADAL" clId="{0D516B27-814D-4C84-86F6-B860CCC8F567}" dt="2024-02-27T00:36:59.519" v="29"/>
        <pc:sldMkLst>
          <pc:docMk/>
          <pc:sldMk cId="0" sldId="275"/>
        </pc:sldMkLst>
      </pc:sldChg>
      <pc:sldChg chg="replTag">
        <pc:chgData name="Danny Young" userId="cb0f4ce2-eb4f-479e-8e8f-3beb257e632f" providerId="ADAL" clId="{0D516B27-814D-4C84-86F6-B860CCC8F567}" dt="2024-02-27T00:36:59.519" v="30"/>
        <pc:sldMkLst>
          <pc:docMk/>
          <pc:sldMk cId="0" sldId="276"/>
        </pc:sldMkLst>
      </pc:sldChg>
      <pc:sldChg chg="replTag">
        <pc:chgData name="Danny Young" userId="cb0f4ce2-eb4f-479e-8e8f-3beb257e632f" providerId="ADAL" clId="{0D516B27-814D-4C84-86F6-B860CCC8F567}" dt="2024-02-27T00:36:59.519" v="13"/>
        <pc:sldMkLst>
          <pc:docMk/>
          <pc:sldMk cId="0" sldId="278"/>
        </pc:sldMkLst>
      </pc:sldChg>
      <pc:sldChg chg="replTag">
        <pc:chgData name="Danny Young" userId="cb0f4ce2-eb4f-479e-8e8f-3beb257e632f" providerId="ADAL" clId="{0D516B27-814D-4C84-86F6-B860CCC8F567}" dt="2024-02-27T00:36:59.519" v="15"/>
        <pc:sldMkLst>
          <pc:docMk/>
          <pc:sldMk cId="0" sldId="279"/>
        </pc:sldMkLst>
      </pc:sldChg>
      <pc:sldChg chg="replTag">
        <pc:chgData name="Danny Young" userId="cb0f4ce2-eb4f-479e-8e8f-3beb257e632f" providerId="ADAL" clId="{0D516B27-814D-4C84-86F6-B860CCC8F567}" dt="2024-02-27T00:36:59.519" v="25"/>
        <pc:sldMkLst>
          <pc:docMk/>
          <pc:sldMk cId="0" sldId="280"/>
        </pc:sldMkLst>
      </pc:sldChg>
      <pc:sldChg chg="replTag">
        <pc:chgData name="Danny Young" userId="cb0f4ce2-eb4f-479e-8e8f-3beb257e632f" providerId="ADAL" clId="{0D516B27-814D-4C84-86F6-B860CCC8F567}" dt="2024-02-27T00:36:59.519" v="32"/>
        <pc:sldMkLst>
          <pc:docMk/>
          <pc:sldMk cId="0" sldId="281"/>
        </pc:sldMkLst>
      </pc:sldChg>
      <pc:sldChg chg="replTag">
        <pc:chgData name="Danny Young" userId="cb0f4ce2-eb4f-479e-8e8f-3beb257e632f" providerId="ADAL" clId="{0D516B27-814D-4C84-86F6-B860CCC8F567}" dt="2024-02-27T00:36:59.519" v="6"/>
        <pc:sldMkLst>
          <pc:docMk/>
          <pc:sldMk cId="993370040" sldId="282"/>
        </pc:sldMkLst>
      </pc:sldChg>
      <pc:sldChg chg="replTag">
        <pc:chgData name="Danny Young" userId="cb0f4ce2-eb4f-479e-8e8f-3beb257e632f" providerId="ADAL" clId="{0D516B27-814D-4C84-86F6-B860CCC8F567}" dt="2024-02-27T00:36:59.519" v="10"/>
        <pc:sldMkLst>
          <pc:docMk/>
          <pc:sldMk cId="3948888732" sldId="283"/>
        </pc:sldMkLst>
      </pc:sldChg>
      <pc:sldChg chg="replTag">
        <pc:chgData name="Danny Young" userId="cb0f4ce2-eb4f-479e-8e8f-3beb257e632f" providerId="ADAL" clId="{0D516B27-814D-4C84-86F6-B860CCC8F567}" dt="2024-02-27T00:36:59.519" v="8"/>
        <pc:sldMkLst>
          <pc:docMk/>
          <pc:sldMk cId="2686498079" sldId="284"/>
        </pc:sldMkLst>
      </pc:sldChg>
      <pc:sldChg chg="replTag">
        <pc:chgData name="Danny Young" userId="cb0f4ce2-eb4f-479e-8e8f-3beb257e632f" providerId="ADAL" clId="{0D516B27-814D-4C84-86F6-B860CCC8F567}" dt="2024-02-27T00:36:59.519" v="9"/>
        <pc:sldMkLst>
          <pc:docMk/>
          <pc:sldMk cId="4035102446" sldId="285"/>
        </pc:sldMkLst>
      </pc:sldChg>
      <pc:sldChg chg="replTag">
        <pc:chgData name="Danny Young" userId="cb0f4ce2-eb4f-479e-8e8f-3beb257e632f" providerId="ADAL" clId="{0D516B27-814D-4C84-86F6-B860CCC8F567}" dt="2024-02-27T00:36:59.503" v="1"/>
        <pc:sldMkLst>
          <pc:docMk/>
          <pc:sldMk cId="1820533683" sldId="286"/>
        </pc:sldMkLst>
      </pc:sldChg>
      <pc:sldChg chg="replTag">
        <pc:chgData name="Danny Young" userId="cb0f4ce2-eb4f-479e-8e8f-3beb257e632f" providerId="ADAL" clId="{0D516B27-814D-4C84-86F6-B860CCC8F567}" dt="2024-02-27T00:36:59.503" v="2"/>
        <pc:sldMkLst>
          <pc:docMk/>
          <pc:sldMk cId="2722026751" sldId="287"/>
        </pc:sldMkLst>
      </pc:sldChg>
      <pc:sldChg chg="replTag">
        <pc:chgData name="Danny Young" userId="cb0f4ce2-eb4f-479e-8e8f-3beb257e632f" providerId="ADAL" clId="{0D516B27-814D-4C84-86F6-B860CCC8F567}" dt="2024-02-27T00:36:59.519" v="3"/>
        <pc:sldMkLst>
          <pc:docMk/>
          <pc:sldMk cId="2819649231" sldId="288"/>
        </pc:sldMkLst>
      </pc:sldChg>
      <pc:sldChg chg="replTag">
        <pc:chgData name="Danny Young" userId="cb0f4ce2-eb4f-479e-8e8f-3beb257e632f" providerId="ADAL" clId="{0D516B27-814D-4C84-86F6-B860CCC8F567}" dt="2024-02-27T00:36:59.519" v="4"/>
        <pc:sldMkLst>
          <pc:docMk/>
          <pc:sldMk cId="329771371" sldId="289"/>
        </pc:sldMkLst>
      </pc:sldChg>
      <pc:sldChg chg="replTag">
        <pc:chgData name="Danny Young" userId="cb0f4ce2-eb4f-479e-8e8f-3beb257e632f" providerId="ADAL" clId="{0D516B27-814D-4C84-86F6-B860CCC8F567}" dt="2024-02-27T00:36:59.519" v="5"/>
        <pc:sldMkLst>
          <pc:docMk/>
          <pc:sldMk cId="1782550922" sldId="290"/>
        </pc:sldMkLst>
      </pc:sldChg>
      <pc:sldChg chg="replTag">
        <pc:chgData name="Danny Young" userId="cb0f4ce2-eb4f-479e-8e8f-3beb257e632f" providerId="ADAL" clId="{0D516B27-814D-4C84-86F6-B860CCC8F567}" dt="2024-02-27T00:36:59.519" v="23"/>
        <pc:sldMkLst>
          <pc:docMk/>
          <pc:sldMk cId="2756508564"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39C2EC-0023-4704-AF1D-A1D6CA52052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CA"/>
          </a:p>
        </p:txBody>
      </p:sp>
      <p:sp>
        <p:nvSpPr>
          <p:cNvPr id="3" name="Date Placeholder 2">
            <a:extLst>
              <a:ext uri="{FF2B5EF4-FFF2-40B4-BE49-F238E27FC236}">
                <a16:creationId xmlns:a16="http://schemas.microsoft.com/office/drawing/2014/main" id="{ECEA595C-7691-4756-A6D3-C34ADCB6337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A5EAE393-6305-4426-9969-B759CB9558D3}" type="datetimeFigureOut">
              <a:rPr lang="en-CA"/>
              <a:pPr>
                <a:defRPr/>
              </a:pPr>
              <a:t>2025-11-27</a:t>
            </a:fld>
            <a:endParaRPr lang="en-CA"/>
          </a:p>
        </p:txBody>
      </p:sp>
      <p:sp>
        <p:nvSpPr>
          <p:cNvPr id="4" name="Slide Image Placeholder 3">
            <a:extLst>
              <a:ext uri="{FF2B5EF4-FFF2-40B4-BE49-F238E27FC236}">
                <a16:creationId xmlns:a16="http://schemas.microsoft.com/office/drawing/2014/main" id="{C207CB39-9EEC-4264-90A4-CAAF0F628610}"/>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C14DE1BF-82B2-402C-99CA-DE48DC97764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EDF65E7B-0304-404C-A513-7547E3224FB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8D3DB2D3-51BE-4D14-BC0B-89022483AE7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11E6DEA-0EF6-4752-A488-0B2B2BAB06D5}"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02111AC-831A-4CE7-B76C-E39BB2A854A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FC276B3-F565-4D7E-BEA6-E6CDC6983E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0244" name="Slide Number Placeholder 3">
            <a:extLst>
              <a:ext uri="{FF2B5EF4-FFF2-40B4-BE49-F238E27FC236}">
                <a16:creationId xmlns:a16="http://schemas.microsoft.com/office/drawing/2014/main" id="{08B16C01-1557-4735-A3C8-5D3A6F5E12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906CFC-A9BD-43CF-AB96-29C0A65BB29B}" type="slidenum">
              <a:rPr lang="en-CA" altLang="en-US">
                <a:latin typeface="Arial" panose="020B0604020202020204" pitchFamily="34" charset="0"/>
              </a:rPr>
              <a:pPr>
                <a:spcBef>
                  <a:spcPct val="0"/>
                </a:spcBef>
              </a:pPr>
              <a:t>1</a:t>
            </a:fld>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E6DEA-0EF6-4752-A488-0B2B2BAB06D5}" type="slidenum">
              <a:rPr lang="en-CA" altLang="en-US" smtClean="0"/>
              <a:pPr/>
              <a:t>20</a:t>
            </a:fld>
            <a:endParaRPr lang="en-CA" altLang="en-US"/>
          </a:p>
        </p:txBody>
      </p:sp>
    </p:spTree>
    <p:extLst>
      <p:ext uri="{BB962C8B-B14F-4D97-AF65-F5344CB8AC3E}">
        <p14:creationId xmlns:p14="http://schemas.microsoft.com/office/powerpoint/2010/main" val="3795725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E6DEA-0EF6-4752-A488-0B2B2BAB06D5}" type="slidenum">
              <a:rPr lang="en-CA" altLang="en-US" smtClean="0"/>
              <a:pPr/>
              <a:t>21</a:t>
            </a:fld>
            <a:endParaRPr lang="en-CA" altLang="en-US"/>
          </a:p>
        </p:txBody>
      </p:sp>
    </p:spTree>
    <p:extLst>
      <p:ext uri="{BB962C8B-B14F-4D97-AF65-F5344CB8AC3E}">
        <p14:creationId xmlns:p14="http://schemas.microsoft.com/office/powerpoint/2010/main" val="424434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677F0D9-3F7C-470E-8B83-F3DBBC510793}"/>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F3ABB356-CA5F-4614-AA6C-0DA2037F46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3316" name="Slide Number Placeholder 3">
            <a:extLst>
              <a:ext uri="{FF2B5EF4-FFF2-40B4-BE49-F238E27FC236}">
                <a16:creationId xmlns:a16="http://schemas.microsoft.com/office/drawing/2014/main" id="{E8BB88E6-2D14-4922-B86D-DCE9260618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F3E15E-3371-4941-9A99-AA3550F0789E}" type="slidenum">
              <a:rPr lang="en-CA" altLang="en-US"/>
              <a:pPr/>
              <a:t>22</a:t>
            </a:fld>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2C4B4F9-0557-4BA5-A472-636087F622F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42BA4EA7-BA8E-45CD-9F45-415A83D57B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7412" name="Slide Number Placeholder 3">
            <a:extLst>
              <a:ext uri="{FF2B5EF4-FFF2-40B4-BE49-F238E27FC236}">
                <a16:creationId xmlns:a16="http://schemas.microsoft.com/office/drawing/2014/main" id="{373A316D-C6E7-40F6-9760-F9A26723DB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B38C5D-E098-4689-BA82-3C8A733F6BAD}" type="slidenum">
              <a:rPr lang="en-CA" altLang="en-US">
                <a:latin typeface="Arial" panose="020B0604020202020204" pitchFamily="34" charset="0"/>
              </a:rPr>
              <a:pPr>
                <a:spcBef>
                  <a:spcPct val="0"/>
                </a:spcBef>
              </a:pPr>
              <a:t>23</a:t>
            </a:fld>
            <a:endParaRPr lang="en-CA"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E6DEA-0EF6-4752-A488-0B2B2BAB06D5}" type="slidenum">
              <a:rPr lang="en-CA" altLang="en-US" smtClean="0"/>
              <a:pPr/>
              <a:t>24</a:t>
            </a:fld>
            <a:endParaRPr lang="en-CA" altLang="en-US"/>
          </a:p>
        </p:txBody>
      </p:sp>
    </p:spTree>
    <p:extLst>
      <p:ext uri="{BB962C8B-B14F-4D97-AF65-F5344CB8AC3E}">
        <p14:creationId xmlns:p14="http://schemas.microsoft.com/office/powerpoint/2010/main" val="1009556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67FC042-E131-4500-B2A5-FFA4A7823F4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B1225A1A-913B-45D1-974C-D1960481A5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0484" name="Slide Number Placeholder 3">
            <a:extLst>
              <a:ext uri="{FF2B5EF4-FFF2-40B4-BE49-F238E27FC236}">
                <a16:creationId xmlns:a16="http://schemas.microsoft.com/office/drawing/2014/main" id="{F91DCB61-A169-425D-B8ED-8A3ECA3E9B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748087-1865-41C1-AC21-1EFEDB50EDA7}" type="slidenum">
              <a:rPr lang="en-CA" altLang="en-US">
                <a:latin typeface="Arial" panose="020B0604020202020204" pitchFamily="34" charset="0"/>
              </a:rPr>
              <a:pPr>
                <a:spcBef>
                  <a:spcPct val="0"/>
                </a:spcBef>
              </a:pPr>
              <a:t>26</a:t>
            </a:fld>
            <a:endParaRPr lang="en-CA"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33ADF9E-2DCE-44DC-B634-94B9DAF6A68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77C9245-E6D0-463C-834D-8C9C38CD47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3556" name="Slide Number Placeholder 3">
            <a:extLst>
              <a:ext uri="{FF2B5EF4-FFF2-40B4-BE49-F238E27FC236}">
                <a16:creationId xmlns:a16="http://schemas.microsoft.com/office/drawing/2014/main" id="{A4A96F12-5FC7-4977-AD76-4EA0F54510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34A2C1-231D-4F35-9307-A3B4156120BE}" type="slidenum">
              <a:rPr lang="en-CA" altLang="en-US">
                <a:latin typeface="Arial" panose="020B0604020202020204" pitchFamily="34" charset="0"/>
              </a:rPr>
              <a:pPr>
                <a:spcBef>
                  <a:spcPct val="0"/>
                </a:spcBef>
              </a:pPr>
              <a:t>27</a:t>
            </a:fld>
            <a:endParaRPr lang="en-CA"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E6DEA-0EF6-4752-A488-0B2B2BAB06D5}" type="slidenum">
              <a:rPr lang="en-CA" altLang="en-US" smtClean="0"/>
              <a:pPr/>
              <a:t>29</a:t>
            </a:fld>
            <a:endParaRPr lang="en-CA" altLang="en-US"/>
          </a:p>
        </p:txBody>
      </p:sp>
    </p:spTree>
    <p:extLst>
      <p:ext uri="{BB962C8B-B14F-4D97-AF65-F5344CB8AC3E}">
        <p14:creationId xmlns:p14="http://schemas.microsoft.com/office/powerpoint/2010/main" val="1913715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A4185AB-D288-4A3A-BE92-F18262AAA9A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945A3D27-8569-4DE4-BEC2-FA8919FE80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8916" name="Slide Number Placeholder 3">
            <a:extLst>
              <a:ext uri="{FF2B5EF4-FFF2-40B4-BE49-F238E27FC236}">
                <a16:creationId xmlns:a16="http://schemas.microsoft.com/office/drawing/2014/main" id="{67A29A4F-F9C9-4002-8A38-3B15EC63C1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BDA692-D070-414B-89E5-A6AFBFAF8576}" type="slidenum">
              <a:rPr lang="en-CA" altLang="en-US"/>
              <a:pPr/>
              <a:t>33</a:t>
            </a:fld>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E6DEA-0EF6-4752-A488-0B2B2BAB06D5}" type="slidenum">
              <a:rPr lang="en-CA" altLang="en-US" smtClean="0"/>
              <a:pPr/>
              <a:t>34</a:t>
            </a:fld>
            <a:endParaRPr lang="en-CA" altLang="en-US"/>
          </a:p>
        </p:txBody>
      </p:sp>
    </p:spTree>
    <p:extLst>
      <p:ext uri="{BB962C8B-B14F-4D97-AF65-F5344CB8AC3E}">
        <p14:creationId xmlns:p14="http://schemas.microsoft.com/office/powerpoint/2010/main" val="21417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E6DEA-0EF6-4752-A488-0B2B2BAB06D5}" type="slidenum">
              <a:rPr lang="en-CA" altLang="en-US" smtClean="0"/>
              <a:pPr/>
              <a:t>11</a:t>
            </a:fld>
            <a:endParaRPr lang="en-CA" altLang="en-US"/>
          </a:p>
        </p:txBody>
      </p:sp>
    </p:spTree>
    <p:extLst>
      <p:ext uri="{BB962C8B-B14F-4D97-AF65-F5344CB8AC3E}">
        <p14:creationId xmlns:p14="http://schemas.microsoft.com/office/powerpoint/2010/main" val="852088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EE554D2-5A0C-49B7-A8ED-4ACCBE1FD90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C8114FA1-7107-47D4-B4A8-A67EEE7CA6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0964" name="Slide Number Placeholder 3">
            <a:extLst>
              <a:ext uri="{FF2B5EF4-FFF2-40B4-BE49-F238E27FC236}">
                <a16:creationId xmlns:a16="http://schemas.microsoft.com/office/drawing/2014/main" id="{E5E68268-CE10-4EFD-95C1-C7A4AB248A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AFE6FD-62F7-47E1-8051-F1AAD5C34238}" type="slidenum">
              <a:rPr lang="en-CA" altLang="en-US">
                <a:latin typeface="Arial" panose="020B0604020202020204" pitchFamily="34" charset="0"/>
              </a:rPr>
              <a:pPr>
                <a:spcBef>
                  <a:spcPct val="0"/>
                </a:spcBef>
              </a:pPr>
              <a:t>35</a:t>
            </a:fld>
            <a:endParaRPr lang="en-CA"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C41EA4E-19B4-4E00-AEFD-01EA032B493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1B90ECA4-4E1D-476B-99E7-1ED3947A46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3012" name="Slide Number Placeholder 3">
            <a:extLst>
              <a:ext uri="{FF2B5EF4-FFF2-40B4-BE49-F238E27FC236}">
                <a16:creationId xmlns:a16="http://schemas.microsoft.com/office/drawing/2014/main" id="{805036DB-D556-47BD-8DBC-A61BDCD18C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85DD85-81B6-4C93-A52A-BC4C1772DD6A}" type="slidenum">
              <a:rPr lang="en-CA" altLang="en-US">
                <a:latin typeface="Arial" panose="020B0604020202020204" pitchFamily="34" charset="0"/>
              </a:rPr>
              <a:pPr>
                <a:spcBef>
                  <a:spcPct val="0"/>
                </a:spcBef>
              </a:pPr>
              <a:t>36</a:t>
            </a:fld>
            <a:endParaRPr lang="en-CA"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5B4932B-4721-4693-BF0E-4068765069D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BBF992F-EC49-4025-B46A-5CA7C67251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5060" name="Slide Number Placeholder 3">
            <a:extLst>
              <a:ext uri="{FF2B5EF4-FFF2-40B4-BE49-F238E27FC236}">
                <a16:creationId xmlns:a16="http://schemas.microsoft.com/office/drawing/2014/main" id="{559DED6F-E0B7-43F6-8BB0-235DB7DC5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46F9E5-EF07-4303-BA64-CFDD956CD57F}" type="slidenum">
              <a:rPr lang="en-CA" altLang="en-US"/>
              <a:pPr/>
              <a:t>37</a:t>
            </a:fld>
            <a:endParaRPr lang="en-CA"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E6DEA-0EF6-4752-A488-0B2B2BAB06D5}" type="slidenum">
              <a:rPr lang="en-CA" altLang="en-US" smtClean="0"/>
              <a:pPr/>
              <a:t>38</a:t>
            </a:fld>
            <a:endParaRPr lang="en-CA" altLang="en-US"/>
          </a:p>
        </p:txBody>
      </p:sp>
    </p:spTree>
    <p:extLst>
      <p:ext uri="{BB962C8B-B14F-4D97-AF65-F5344CB8AC3E}">
        <p14:creationId xmlns:p14="http://schemas.microsoft.com/office/powerpoint/2010/main" val="550950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E6DEA-0EF6-4752-A488-0B2B2BAB06D5}" type="slidenum">
              <a:rPr lang="en-CA" altLang="en-US" smtClean="0"/>
              <a:pPr/>
              <a:t>39</a:t>
            </a:fld>
            <a:endParaRPr lang="en-CA" altLang="en-US"/>
          </a:p>
        </p:txBody>
      </p:sp>
    </p:spTree>
    <p:extLst>
      <p:ext uri="{BB962C8B-B14F-4D97-AF65-F5344CB8AC3E}">
        <p14:creationId xmlns:p14="http://schemas.microsoft.com/office/powerpoint/2010/main" val="822381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94F96E0-899F-45BF-88EB-70F6168610C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32CB13DC-4B39-4754-8B9E-8232219C94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9156" name="Slide Number Placeholder 3">
            <a:extLst>
              <a:ext uri="{FF2B5EF4-FFF2-40B4-BE49-F238E27FC236}">
                <a16:creationId xmlns:a16="http://schemas.microsoft.com/office/drawing/2014/main" id="{4A1FD223-8BF1-44DD-9777-087FBA4F9D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217723-2712-49D3-8EDF-87DB0E6EC201}" type="slidenum">
              <a:rPr lang="en-CA" altLang="en-US">
                <a:latin typeface="Arial" panose="020B0604020202020204" pitchFamily="34" charset="0"/>
              </a:rPr>
              <a:pPr>
                <a:spcBef>
                  <a:spcPct val="0"/>
                </a:spcBef>
              </a:pPr>
              <a:t>40</a:t>
            </a:fld>
            <a:endParaRPr lang="en-CA"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E6DEA-0EF6-4752-A488-0B2B2BAB06D5}" type="slidenum">
              <a:rPr lang="en-CA" altLang="en-US" smtClean="0"/>
              <a:pPr/>
              <a:t>41</a:t>
            </a:fld>
            <a:endParaRPr lang="en-CA" altLang="en-US"/>
          </a:p>
        </p:txBody>
      </p:sp>
    </p:spTree>
    <p:extLst>
      <p:ext uri="{BB962C8B-B14F-4D97-AF65-F5344CB8AC3E}">
        <p14:creationId xmlns:p14="http://schemas.microsoft.com/office/powerpoint/2010/main" val="244407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E6DEA-0EF6-4752-A488-0B2B2BAB06D5}" type="slidenum">
              <a:rPr lang="en-CA" altLang="en-US" smtClean="0"/>
              <a:pPr/>
              <a:t>13</a:t>
            </a:fld>
            <a:endParaRPr lang="en-CA" altLang="en-US"/>
          </a:p>
        </p:txBody>
      </p:sp>
    </p:spTree>
    <p:extLst>
      <p:ext uri="{BB962C8B-B14F-4D97-AF65-F5344CB8AC3E}">
        <p14:creationId xmlns:p14="http://schemas.microsoft.com/office/powerpoint/2010/main" val="137084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E6DEA-0EF6-4752-A488-0B2B2BAB06D5}" type="slidenum">
              <a:rPr lang="en-CA" altLang="en-US" smtClean="0"/>
              <a:pPr/>
              <a:t>14</a:t>
            </a:fld>
            <a:endParaRPr lang="en-CA" altLang="en-US"/>
          </a:p>
        </p:txBody>
      </p:sp>
    </p:spTree>
    <p:extLst>
      <p:ext uri="{BB962C8B-B14F-4D97-AF65-F5344CB8AC3E}">
        <p14:creationId xmlns:p14="http://schemas.microsoft.com/office/powerpoint/2010/main" val="147900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E6DEA-0EF6-4752-A488-0B2B2BAB06D5}" type="slidenum">
              <a:rPr lang="en-CA" altLang="en-US" smtClean="0"/>
              <a:pPr/>
              <a:t>15</a:t>
            </a:fld>
            <a:endParaRPr lang="en-CA" altLang="en-US"/>
          </a:p>
        </p:txBody>
      </p:sp>
    </p:spTree>
    <p:extLst>
      <p:ext uri="{BB962C8B-B14F-4D97-AF65-F5344CB8AC3E}">
        <p14:creationId xmlns:p14="http://schemas.microsoft.com/office/powerpoint/2010/main" val="1926186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E6DEA-0EF6-4752-A488-0B2B2BAB06D5}" type="slidenum">
              <a:rPr lang="en-CA" altLang="en-US" smtClean="0"/>
              <a:pPr/>
              <a:t>16</a:t>
            </a:fld>
            <a:endParaRPr lang="en-CA" altLang="en-US"/>
          </a:p>
        </p:txBody>
      </p:sp>
    </p:spTree>
    <p:extLst>
      <p:ext uri="{BB962C8B-B14F-4D97-AF65-F5344CB8AC3E}">
        <p14:creationId xmlns:p14="http://schemas.microsoft.com/office/powerpoint/2010/main" val="389431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E6DEA-0EF6-4752-A488-0B2B2BAB06D5}" type="slidenum">
              <a:rPr lang="en-CA" altLang="en-US" smtClean="0"/>
              <a:pPr/>
              <a:t>17</a:t>
            </a:fld>
            <a:endParaRPr lang="en-CA" altLang="en-US"/>
          </a:p>
        </p:txBody>
      </p:sp>
    </p:spTree>
    <p:extLst>
      <p:ext uri="{BB962C8B-B14F-4D97-AF65-F5344CB8AC3E}">
        <p14:creationId xmlns:p14="http://schemas.microsoft.com/office/powerpoint/2010/main" val="570776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2E9A11D-FBB5-475C-8B38-355DB77C6DA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96C8C12-4552-4348-B0D2-E367E5D43C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5364" name="Slide Number Placeholder 3">
            <a:extLst>
              <a:ext uri="{FF2B5EF4-FFF2-40B4-BE49-F238E27FC236}">
                <a16:creationId xmlns:a16="http://schemas.microsoft.com/office/drawing/2014/main" id="{7529C37E-535F-4A77-B658-04A9FEF862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EBC4A3-4010-483E-AADA-B54004C33B9C}" type="slidenum">
              <a:rPr lang="en-CA" altLang="en-US"/>
              <a:pPr/>
              <a:t>18</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E6DEA-0EF6-4752-A488-0B2B2BAB06D5}" type="slidenum">
              <a:rPr lang="en-CA" altLang="en-US" smtClean="0"/>
              <a:pPr/>
              <a:t>19</a:t>
            </a:fld>
            <a:endParaRPr lang="en-CA" altLang="en-US"/>
          </a:p>
        </p:txBody>
      </p:sp>
    </p:spTree>
    <p:extLst>
      <p:ext uri="{BB962C8B-B14F-4D97-AF65-F5344CB8AC3E}">
        <p14:creationId xmlns:p14="http://schemas.microsoft.com/office/powerpoint/2010/main" val="137437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BC0A3-255E-40F2-A0CD-59073CB1E0D9}"/>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EADC719E-9024-485A-899B-026900B0EC8D}"/>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BF1B70F-83E7-4E93-B778-B2B959729E69}"/>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A9E186B6-B107-4557-B8BD-48283795C018}"/>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BCA35D96-27AF-4DC1-83F3-F259D96B0753}"/>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62678A2B-9972-4DB0-B483-F5BA5BE84D50}"/>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5E0053B1-CB4B-4E70-9520-0EE9847E5BD6}"/>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ADDC3933-1C0A-4C21-9FC1-4FB871D518E3}"/>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a:extLst>
              <a:ext uri="{FF2B5EF4-FFF2-40B4-BE49-F238E27FC236}">
                <a16:creationId xmlns:a16="http://schemas.microsoft.com/office/drawing/2014/main" id="{C54156F4-DF4B-4555-BC66-27FA43A4AB2D}"/>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a:extLst>
              <a:ext uri="{FF2B5EF4-FFF2-40B4-BE49-F238E27FC236}">
                <a16:creationId xmlns:a16="http://schemas.microsoft.com/office/drawing/2014/main" id="{0142D159-A43F-4F4D-A02A-98CC16755C4C}"/>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a:extLst>
              <a:ext uri="{FF2B5EF4-FFF2-40B4-BE49-F238E27FC236}">
                <a16:creationId xmlns:a16="http://schemas.microsoft.com/office/drawing/2014/main" id="{FC9F08DA-6862-4379-9479-342E3F0907C1}"/>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2DA4C6DA-CA9F-49A9-8031-C6B99FBD454E}"/>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3F523564-8BE2-4D12-A39E-B599E418031A}"/>
              </a:ext>
            </a:extLst>
          </p:cNvPr>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B4171531-70AB-4057-80E3-9905B1D7556F}"/>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AD1B550D-E139-4087-858F-B5B3D416CB55}"/>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CC7B972A-9556-4A4D-A197-7E838466D3E9}"/>
              </a:ext>
            </a:extLst>
          </p:cNvPr>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9DB56856-3026-46C5-8289-0D26D5C5D769}"/>
              </a:ext>
            </a:extLst>
          </p:cNvPr>
          <p:cNvSpPr>
            <a:spLocks noGrp="1"/>
          </p:cNvSpPr>
          <p:nvPr>
            <p:ph type="dt" sz="half" idx="10"/>
          </p:nvPr>
        </p:nvSpPr>
        <p:spPr bwMode="auto">
          <a:xfrm rot="5400000">
            <a:off x="10733617" y="1111250"/>
            <a:ext cx="2286000" cy="508000"/>
          </a:xfrm>
        </p:spPr>
        <p:txBody>
          <a:bodyPr/>
          <a:lstStyle>
            <a:lvl1pPr>
              <a:defRPr/>
            </a:lvl1pPr>
          </a:lstStyle>
          <a:p>
            <a:pPr>
              <a:defRPr/>
            </a:pPr>
            <a:fld id="{96FA7103-25A9-498A-A221-0F9967FE19D6}" type="datetimeFigureOut">
              <a:rPr lang="en-CA"/>
              <a:pPr>
                <a:defRPr/>
              </a:pPr>
              <a:t>2025-11-27</a:t>
            </a:fld>
            <a:endParaRPr lang="en-CA"/>
          </a:p>
        </p:txBody>
      </p:sp>
      <p:sp>
        <p:nvSpPr>
          <p:cNvPr id="23" name="Footer Placeholder 16">
            <a:extLst>
              <a:ext uri="{FF2B5EF4-FFF2-40B4-BE49-F238E27FC236}">
                <a16:creationId xmlns:a16="http://schemas.microsoft.com/office/drawing/2014/main" id="{2254DD96-92E7-44F1-B205-4985A769174C}"/>
              </a:ext>
            </a:extLst>
          </p:cNvPr>
          <p:cNvSpPr>
            <a:spLocks noGrp="1"/>
          </p:cNvSpPr>
          <p:nvPr>
            <p:ph type="ftr" sz="quarter" idx="11"/>
          </p:nvPr>
        </p:nvSpPr>
        <p:spPr bwMode="auto">
          <a:xfrm rot="5400000">
            <a:off x="10045701" y="4117447"/>
            <a:ext cx="3657600" cy="512233"/>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42320C03-4762-4D9B-86DD-A2C0CAC4D4AB}"/>
              </a:ext>
            </a:extLst>
          </p:cNvPr>
          <p:cNvSpPr>
            <a:spLocks noGrp="1"/>
          </p:cNvSpPr>
          <p:nvPr>
            <p:ph type="sldNum" sz="quarter" idx="12"/>
          </p:nvPr>
        </p:nvSpPr>
        <p:spPr bwMode="auto">
          <a:xfrm>
            <a:off x="1767417" y="4929189"/>
            <a:ext cx="812800" cy="517525"/>
          </a:xfrm>
        </p:spPr>
        <p:txBody>
          <a:bodyPr/>
          <a:lstStyle>
            <a:lvl1pPr>
              <a:defRPr/>
            </a:lvl1pPr>
          </a:lstStyle>
          <a:p>
            <a:fld id="{CFF60DBE-95DC-44B2-9809-1E227D7FD193}" type="slidenum">
              <a:rPr lang="en-CA" altLang="en-US"/>
              <a:pPr/>
              <a:t>‹#›</a:t>
            </a:fld>
            <a:endParaRPr lang="en-CA" altLang="en-US"/>
          </a:p>
        </p:txBody>
      </p:sp>
    </p:spTree>
    <p:extLst>
      <p:ext uri="{BB962C8B-B14F-4D97-AF65-F5344CB8AC3E}">
        <p14:creationId xmlns:p14="http://schemas.microsoft.com/office/powerpoint/2010/main" val="13011069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04EBE96C-CD1E-427F-81CD-E8C5EBF41688}"/>
              </a:ext>
            </a:extLst>
          </p:cNvPr>
          <p:cNvSpPr>
            <a:spLocks noGrp="1"/>
          </p:cNvSpPr>
          <p:nvPr>
            <p:ph type="dt" sz="half" idx="10"/>
          </p:nvPr>
        </p:nvSpPr>
        <p:spPr/>
        <p:txBody>
          <a:bodyPr/>
          <a:lstStyle>
            <a:lvl1pPr>
              <a:defRPr/>
            </a:lvl1pPr>
          </a:lstStyle>
          <a:p>
            <a:pPr>
              <a:defRPr/>
            </a:pPr>
            <a:fld id="{D57457CC-7998-4F35-B0FA-F66EF9800634}" type="datetimeFigureOut">
              <a:rPr lang="en-CA"/>
              <a:pPr>
                <a:defRPr/>
              </a:pPr>
              <a:t>2025-11-27</a:t>
            </a:fld>
            <a:endParaRPr lang="en-CA"/>
          </a:p>
        </p:txBody>
      </p:sp>
      <p:sp>
        <p:nvSpPr>
          <p:cNvPr id="5" name="Footer Placeholder 2">
            <a:extLst>
              <a:ext uri="{FF2B5EF4-FFF2-40B4-BE49-F238E27FC236}">
                <a16:creationId xmlns:a16="http://schemas.microsoft.com/office/drawing/2014/main" id="{46728CB2-D240-4F7F-A53B-CE224C7F6CA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36DDD186-5C56-4880-B351-34844EDACFEE}"/>
              </a:ext>
            </a:extLst>
          </p:cNvPr>
          <p:cNvSpPr>
            <a:spLocks noGrp="1"/>
          </p:cNvSpPr>
          <p:nvPr>
            <p:ph type="sldNum" sz="quarter" idx="12"/>
          </p:nvPr>
        </p:nvSpPr>
        <p:spPr/>
        <p:txBody>
          <a:bodyPr/>
          <a:lstStyle>
            <a:lvl1pPr>
              <a:defRPr/>
            </a:lvl1pPr>
          </a:lstStyle>
          <a:p>
            <a:fld id="{B55250BB-F0A8-4D75-B35D-C25DC0634C96}" type="slidenum">
              <a:rPr lang="en-CA" altLang="en-US"/>
              <a:pPr/>
              <a:t>‹#›</a:t>
            </a:fld>
            <a:endParaRPr lang="en-CA" altLang="en-US"/>
          </a:p>
        </p:txBody>
      </p:sp>
    </p:spTree>
    <p:extLst>
      <p:ext uri="{BB962C8B-B14F-4D97-AF65-F5344CB8AC3E}">
        <p14:creationId xmlns:p14="http://schemas.microsoft.com/office/powerpoint/2010/main" val="208207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1D7E2D9-3FEA-4119-A81B-39D5D130E959}"/>
              </a:ext>
            </a:extLst>
          </p:cNvPr>
          <p:cNvSpPr>
            <a:spLocks noGrp="1"/>
          </p:cNvSpPr>
          <p:nvPr>
            <p:ph type="dt" sz="half" idx="10"/>
          </p:nvPr>
        </p:nvSpPr>
        <p:spPr/>
        <p:txBody>
          <a:bodyPr/>
          <a:lstStyle>
            <a:lvl1pPr>
              <a:defRPr/>
            </a:lvl1pPr>
          </a:lstStyle>
          <a:p>
            <a:pPr>
              <a:defRPr/>
            </a:pPr>
            <a:fld id="{F5653489-56EC-4412-9260-AC101D19B409}" type="datetimeFigureOut">
              <a:rPr lang="en-CA"/>
              <a:pPr>
                <a:defRPr/>
              </a:pPr>
              <a:t>2025-11-27</a:t>
            </a:fld>
            <a:endParaRPr lang="en-CA"/>
          </a:p>
        </p:txBody>
      </p:sp>
      <p:sp>
        <p:nvSpPr>
          <p:cNvPr id="5" name="Footer Placeholder 2">
            <a:extLst>
              <a:ext uri="{FF2B5EF4-FFF2-40B4-BE49-F238E27FC236}">
                <a16:creationId xmlns:a16="http://schemas.microsoft.com/office/drawing/2014/main" id="{67BAA8B9-1B5A-4BDB-899A-33BBABD8C97C}"/>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6B127D81-1CDD-4180-927E-47174F5BBBBA}"/>
              </a:ext>
            </a:extLst>
          </p:cNvPr>
          <p:cNvSpPr>
            <a:spLocks noGrp="1"/>
          </p:cNvSpPr>
          <p:nvPr>
            <p:ph type="sldNum" sz="quarter" idx="12"/>
          </p:nvPr>
        </p:nvSpPr>
        <p:spPr/>
        <p:txBody>
          <a:bodyPr/>
          <a:lstStyle>
            <a:lvl1pPr>
              <a:defRPr/>
            </a:lvl1pPr>
          </a:lstStyle>
          <a:p>
            <a:fld id="{459E13A2-2BA6-426E-979B-4B923D268571}" type="slidenum">
              <a:rPr lang="en-CA" altLang="en-US"/>
              <a:pPr/>
              <a:t>‹#›</a:t>
            </a:fld>
            <a:endParaRPr lang="en-CA" altLang="en-US"/>
          </a:p>
        </p:txBody>
      </p:sp>
    </p:spTree>
    <p:extLst>
      <p:ext uri="{BB962C8B-B14F-4D97-AF65-F5344CB8AC3E}">
        <p14:creationId xmlns:p14="http://schemas.microsoft.com/office/powerpoint/2010/main" val="226606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8B88C245-5028-4D0A-833F-ECDFDB6824BC}"/>
              </a:ext>
            </a:extLst>
          </p:cNvPr>
          <p:cNvSpPr>
            <a:spLocks noGrp="1"/>
          </p:cNvSpPr>
          <p:nvPr>
            <p:ph type="dt" sz="half" idx="10"/>
          </p:nvPr>
        </p:nvSpPr>
        <p:spPr/>
        <p:txBody>
          <a:bodyPr rtlCol="0"/>
          <a:lstStyle>
            <a:lvl1pPr>
              <a:defRPr/>
            </a:lvl1pPr>
          </a:lstStyle>
          <a:p>
            <a:pPr>
              <a:defRPr/>
            </a:pPr>
            <a:fld id="{CB97746F-E255-46C2-9CF2-895557E27B77}" type="datetimeFigureOut">
              <a:rPr lang="en-CA"/>
              <a:pPr>
                <a:defRPr/>
              </a:pPr>
              <a:t>2025-11-27</a:t>
            </a:fld>
            <a:endParaRPr lang="en-CA"/>
          </a:p>
        </p:txBody>
      </p:sp>
      <p:sp>
        <p:nvSpPr>
          <p:cNvPr id="5" name="Slide Number Placeholder 8">
            <a:extLst>
              <a:ext uri="{FF2B5EF4-FFF2-40B4-BE49-F238E27FC236}">
                <a16:creationId xmlns:a16="http://schemas.microsoft.com/office/drawing/2014/main" id="{1F80BBB5-519B-4B74-853A-BD1B7C80B20B}"/>
              </a:ext>
            </a:extLst>
          </p:cNvPr>
          <p:cNvSpPr>
            <a:spLocks noGrp="1"/>
          </p:cNvSpPr>
          <p:nvPr>
            <p:ph type="sldNum" sz="quarter" idx="11"/>
          </p:nvPr>
        </p:nvSpPr>
        <p:spPr/>
        <p:txBody>
          <a:bodyPr/>
          <a:lstStyle>
            <a:lvl1pPr>
              <a:defRPr/>
            </a:lvl1pPr>
          </a:lstStyle>
          <a:p>
            <a:fld id="{41BE8261-7DC9-46ED-9AF1-0BDCC165C584}" type="slidenum">
              <a:rPr lang="en-CA" altLang="en-US"/>
              <a:pPr/>
              <a:t>‹#›</a:t>
            </a:fld>
            <a:endParaRPr lang="en-CA" altLang="en-US"/>
          </a:p>
        </p:txBody>
      </p:sp>
      <p:sp>
        <p:nvSpPr>
          <p:cNvPr id="6" name="Footer Placeholder 9">
            <a:extLst>
              <a:ext uri="{FF2B5EF4-FFF2-40B4-BE49-F238E27FC236}">
                <a16:creationId xmlns:a16="http://schemas.microsoft.com/office/drawing/2014/main" id="{E8D93F03-1D39-4C94-A382-96429DF677D8}"/>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116413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F91CF5-373A-490F-B8E0-CD737454604F}"/>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89FF557E-352D-4D9D-8964-2B6E6121A3E7}"/>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BFFEF69-D2C8-42BF-AE1D-BA16E35631B8}"/>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9324624D-12A6-436F-BAFD-521CA1AFF1AE}"/>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5E1D1FFE-E7D0-4BF7-96E6-64BB01F9BB39}"/>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BAAC4150-CF06-4EC2-B696-CCC8C5FE684E}"/>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63378439-8A0F-42FE-8CC9-7681609040A2}"/>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5C9DA58B-6385-4FEF-A79E-3A96A24C5B71}"/>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70C8E54C-E7DA-4461-9320-3773F9994775}"/>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0A923987-0F70-4DCD-8475-2568DBA477F0}"/>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A3EE75FC-ED48-4BB0-9B0B-6BBD041661DB}"/>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C5E7993A-0ED1-4F56-850C-6321C1232476}"/>
              </a:ext>
            </a:extLst>
          </p:cNvPr>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9C119809-671A-4EC2-BB30-54A2120B6074}"/>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B6B32864-5833-4898-9421-3465293C93CF}"/>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E72EC426-9EF9-4393-B98D-3AF7DCAE0816}"/>
              </a:ext>
            </a:extLst>
          </p:cNvPr>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944D7AD0-9ED5-4A58-94B6-4EA45796A81E}"/>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9E8C01F5-AD53-40D7-AAAB-25BAFFC116FF}"/>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86CED1A3-EBF0-41EB-824A-672CD4BEDECD}" type="datetimeFigureOut">
              <a:rPr lang="en-CA"/>
              <a:pPr>
                <a:defRPr/>
              </a:pPr>
              <a:t>2025-11-27</a:t>
            </a:fld>
            <a:endParaRPr lang="en-CA"/>
          </a:p>
        </p:txBody>
      </p:sp>
      <p:sp>
        <p:nvSpPr>
          <p:cNvPr id="21" name="Footer Placeholder 4">
            <a:extLst>
              <a:ext uri="{FF2B5EF4-FFF2-40B4-BE49-F238E27FC236}">
                <a16:creationId xmlns:a16="http://schemas.microsoft.com/office/drawing/2014/main" id="{307FEA23-C10B-4EF9-BA3F-58015FE3CCD3}"/>
              </a:ext>
            </a:extLst>
          </p:cNvPr>
          <p:cNvSpPr>
            <a:spLocks noGrp="1"/>
          </p:cNvSpPr>
          <p:nvPr>
            <p:ph type="ftr" sz="quarter" idx="11"/>
          </p:nvPr>
        </p:nvSpPr>
        <p:spPr bwMode="auto">
          <a:xfrm rot="5400000">
            <a:off x="10045701" y="4114272"/>
            <a:ext cx="3657600" cy="512233"/>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494E03AC-F10B-459A-8835-2F6DF2E69E80}"/>
              </a:ext>
            </a:extLst>
          </p:cNvPr>
          <p:cNvSpPr>
            <a:spLocks noGrp="1"/>
          </p:cNvSpPr>
          <p:nvPr>
            <p:ph type="sldNum" sz="quarter" idx="12"/>
          </p:nvPr>
        </p:nvSpPr>
        <p:spPr bwMode="auto">
          <a:xfrm>
            <a:off x="1786467" y="4929189"/>
            <a:ext cx="812800" cy="517525"/>
          </a:xfrm>
        </p:spPr>
        <p:txBody>
          <a:bodyPr/>
          <a:lstStyle>
            <a:lvl1pPr>
              <a:defRPr/>
            </a:lvl1pPr>
          </a:lstStyle>
          <a:p>
            <a:fld id="{D063D8D1-31A6-4E9E-8E5E-D7A5C8B4B0D2}" type="slidenum">
              <a:rPr lang="en-CA" altLang="en-US"/>
              <a:pPr/>
              <a:t>‹#›</a:t>
            </a:fld>
            <a:endParaRPr lang="en-CA" altLang="en-US"/>
          </a:p>
        </p:txBody>
      </p:sp>
    </p:spTree>
    <p:extLst>
      <p:ext uri="{BB962C8B-B14F-4D97-AF65-F5344CB8AC3E}">
        <p14:creationId xmlns:p14="http://schemas.microsoft.com/office/powerpoint/2010/main" val="15140707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910B8C5B-5747-4516-877B-3F3FB4EE4163}"/>
              </a:ext>
            </a:extLst>
          </p:cNvPr>
          <p:cNvSpPr>
            <a:spLocks noGrp="1"/>
          </p:cNvSpPr>
          <p:nvPr>
            <p:ph type="dt" sz="half" idx="10"/>
          </p:nvPr>
        </p:nvSpPr>
        <p:spPr/>
        <p:txBody>
          <a:bodyPr/>
          <a:lstStyle>
            <a:lvl1pPr>
              <a:defRPr/>
            </a:lvl1pPr>
          </a:lstStyle>
          <a:p>
            <a:pPr>
              <a:defRPr/>
            </a:pPr>
            <a:fld id="{A46E0F70-A8B7-4C77-9846-888B832E112E}" type="datetimeFigureOut">
              <a:rPr lang="en-CA"/>
              <a:pPr>
                <a:defRPr/>
              </a:pPr>
              <a:t>2025-11-27</a:t>
            </a:fld>
            <a:endParaRPr lang="en-CA"/>
          </a:p>
        </p:txBody>
      </p:sp>
      <p:sp>
        <p:nvSpPr>
          <p:cNvPr id="6" name="Footer Placeholder 2">
            <a:extLst>
              <a:ext uri="{FF2B5EF4-FFF2-40B4-BE49-F238E27FC236}">
                <a16:creationId xmlns:a16="http://schemas.microsoft.com/office/drawing/2014/main" id="{45FCCC28-10AF-4B22-8027-3C67AF2E724F}"/>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1970893E-2606-4F57-9737-DBD0592F59BB}"/>
              </a:ext>
            </a:extLst>
          </p:cNvPr>
          <p:cNvSpPr>
            <a:spLocks noGrp="1"/>
          </p:cNvSpPr>
          <p:nvPr>
            <p:ph type="sldNum" sz="quarter" idx="12"/>
          </p:nvPr>
        </p:nvSpPr>
        <p:spPr/>
        <p:txBody>
          <a:bodyPr/>
          <a:lstStyle>
            <a:lvl1pPr>
              <a:defRPr/>
            </a:lvl1pPr>
          </a:lstStyle>
          <a:p>
            <a:fld id="{74ED436E-7BE0-40DD-9874-DBC0B7FF227A}" type="slidenum">
              <a:rPr lang="en-CA" altLang="en-US"/>
              <a:pPr/>
              <a:t>‹#›</a:t>
            </a:fld>
            <a:endParaRPr lang="en-CA" altLang="en-US"/>
          </a:p>
        </p:txBody>
      </p:sp>
    </p:spTree>
    <p:extLst>
      <p:ext uri="{BB962C8B-B14F-4D97-AF65-F5344CB8AC3E}">
        <p14:creationId xmlns:p14="http://schemas.microsoft.com/office/powerpoint/2010/main" val="228103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3B441CDF-FFF1-4A84-86D7-D7604C49667C}"/>
              </a:ext>
            </a:extLst>
          </p:cNvPr>
          <p:cNvSpPr>
            <a:spLocks noGrp="1"/>
          </p:cNvSpPr>
          <p:nvPr>
            <p:ph type="dt" sz="half" idx="10"/>
          </p:nvPr>
        </p:nvSpPr>
        <p:spPr/>
        <p:txBody>
          <a:bodyPr/>
          <a:lstStyle>
            <a:lvl1pPr>
              <a:defRPr/>
            </a:lvl1pPr>
          </a:lstStyle>
          <a:p>
            <a:pPr>
              <a:defRPr/>
            </a:pPr>
            <a:fld id="{C95E0ADE-FDE1-44EF-8EA6-0F8598CE088E}" type="datetimeFigureOut">
              <a:rPr lang="en-CA"/>
              <a:pPr>
                <a:defRPr/>
              </a:pPr>
              <a:t>2025-11-27</a:t>
            </a:fld>
            <a:endParaRPr lang="en-CA"/>
          </a:p>
        </p:txBody>
      </p:sp>
      <p:sp>
        <p:nvSpPr>
          <p:cNvPr id="8" name="Footer Placeholder 2">
            <a:extLst>
              <a:ext uri="{FF2B5EF4-FFF2-40B4-BE49-F238E27FC236}">
                <a16:creationId xmlns:a16="http://schemas.microsoft.com/office/drawing/2014/main" id="{20F1EB3C-C8B4-44D0-93CE-08D34EF8F22D}"/>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84CD8997-4DF4-4D0D-926A-0710AE7EF641}"/>
              </a:ext>
            </a:extLst>
          </p:cNvPr>
          <p:cNvSpPr>
            <a:spLocks noGrp="1"/>
          </p:cNvSpPr>
          <p:nvPr>
            <p:ph type="sldNum" sz="quarter" idx="12"/>
          </p:nvPr>
        </p:nvSpPr>
        <p:spPr/>
        <p:txBody>
          <a:bodyPr/>
          <a:lstStyle>
            <a:lvl1pPr>
              <a:defRPr/>
            </a:lvl1pPr>
          </a:lstStyle>
          <a:p>
            <a:fld id="{FFAD17CF-283A-4608-A860-DA19001015E9}" type="slidenum">
              <a:rPr lang="en-CA" altLang="en-US"/>
              <a:pPr/>
              <a:t>‹#›</a:t>
            </a:fld>
            <a:endParaRPr lang="en-CA" altLang="en-US"/>
          </a:p>
        </p:txBody>
      </p:sp>
    </p:spTree>
    <p:extLst>
      <p:ext uri="{BB962C8B-B14F-4D97-AF65-F5344CB8AC3E}">
        <p14:creationId xmlns:p14="http://schemas.microsoft.com/office/powerpoint/2010/main" val="391630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DB0CDF5A-6ADD-4367-90C5-5FAC47F27A31}"/>
              </a:ext>
            </a:extLst>
          </p:cNvPr>
          <p:cNvSpPr>
            <a:spLocks noGrp="1"/>
          </p:cNvSpPr>
          <p:nvPr>
            <p:ph type="dt" sz="half" idx="10"/>
          </p:nvPr>
        </p:nvSpPr>
        <p:spPr/>
        <p:txBody>
          <a:bodyPr rtlCol="0"/>
          <a:lstStyle>
            <a:lvl1pPr>
              <a:defRPr/>
            </a:lvl1pPr>
          </a:lstStyle>
          <a:p>
            <a:pPr>
              <a:defRPr/>
            </a:pPr>
            <a:fld id="{166E80C8-34BF-4FFF-9652-34DB40732514}" type="datetimeFigureOut">
              <a:rPr lang="en-CA"/>
              <a:pPr>
                <a:defRPr/>
              </a:pPr>
              <a:t>2025-11-27</a:t>
            </a:fld>
            <a:endParaRPr lang="en-CA"/>
          </a:p>
        </p:txBody>
      </p:sp>
      <p:sp>
        <p:nvSpPr>
          <p:cNvPr id="4" name="Slide Number Placeholder 6">
            <a:extLst>
              <a:ext uri="{FF2B5EF4-FFF2-40B4-BE49-F238E27FC236}">
                <a16:creationId xmlns:a16="http://schemas.microsoft.com/office/drawing/2014/main" id="{33F5BB75-B33E-4208-B033-6DA82F7EF66B}"/>
              </a:ext>
            </a:extLst>
          </p:cNvPr>
          <p:cNvSpPr>
            <a:spLocks noGrp="1"/>
          </p:cNvSpPr>
          <p:nvPr>
            <p:ph type="sldNum" sz="quarter" idx="11"/>
          </p:nvPr>
        </p:nvSpPr>
        <p:spPr/>
        <p:txBody>
          <a:bodyPr/>
          <a:lstStyle>
            <a:lvl1pPr>
              <a:defRPr/>
            </a:lvl1pPr>
          </a:lstStyle>
          <a:p>
            <a:fld id="{1BE46B51-BFB3-4DF9-8C77-CF9913A9CFDE}" type="slidenum">
              <a:rPr lang="en-CA" altLang="en-US"/>
              <a:pPr/>
              <a:t>‹#›</a:t>
            </a:fld>
            <a:endParaRPr lang="en-CA" altLang="en-US"/>
          </a:p>
        </p:txBody>
      </p:sp>
      <p:sp>
        <p:nvSpPr>
          <p:cNvPr id="5" name="Footer Placeholder 7">
            <a:extLst>
              <a:ext uri="{FF2B5EF4-FFF2-40B4-BE49-F238E27FC236}">
                <a16:creationId xmlns:a16="http://schemas.microsoft.com/office/drawing/2014/main" id="{E4EE1490-28A6-4E62-A99F-0F92F573C79C}"/>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181913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25A9CE25-BE13-4510-A8E2-6864A5CBBBB4}"/>
              </a:ext>
            </a:extLst>
          </p:cNvPr>
          <p:cNvSpPr>
            <a:spLocks noGrp="1"/>
          </p:cNvSpPr>
          <p:nvPr>
            <p:ph type="dt" sz="half" idx="10"/>
          </p:nvPr>
        </p:nvSpPr>
        <p:spPr/>
        <p:txBody>
          <a:bodyPr/>
          <a:lstStyle>
            <a:lvl1pPr>
              <a:defRPr/>
            </a:lvl1pPr>
          </a:lstStyle>
          <a:p>
            <a:pPr>
              <a:defRPr/>
            </a:pPr>
            <a:fld id="{239702EE-2F1A-4B78-9A4A-66821B480422}" type="datetimeFigureOut">
              <a:rPr lang="en-CA"/>
              <a:pPr>
                <a:defRPr/>
              </a:pPr>
              <a:t>2025-11-27</a:t>
            </a:fld>
            <a:endParaRPr lang="en-CA"/>
          </a:p>
        </p:txBody>
      </p:sp>
      <p:sp>
        <p:nvSpPr>
          <p:cNvPr id="3" name="Footer Placeholder 2">
            <a:extLst>
              <a:ext uri="{FF2B5EF4-FFF2-40B4-BE49-F238E27FC236}">
                <a16:creationId xmlns:a16="http://schemas.microsoft.com/office/drawing/2014/main" id="{9B0C0093-5226-4DBB-92BE-DD2796212533}"/>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8EFD374A-2DCB-4DE4-B6DA-271A10D1E6ED}"/>
              </a:ext>
            </a:extLst>
          </p:cNvPr>
          <p:cNvSpPr>
            <a:spLocks noGrp="1"/>
          </p:cNvSpPr>
          <p:nvPr>
            <p:ph type="sldNum" sz="quarter" idx="12"/>
          </p:nvPr>
        </p:nvSpPr>
        <p:spPr/>
        <p:txBody>
          <a:bodyPr/>
          <a:lstStyle>
            <a:lvl1pPr>
              <a:defRPr/>
            </a:lvl1pPr>
          </a:lstStyle>
          <a:p>
            <a:fld id="{7CBB45F3-7176-466B-BD70-2302FCEB9C93}" type="slidenum">
              <a:rPr lang="en-CA" altLang="en-US"/>
              <a:pPr/>
              <a:t>‹#›</a:t>
            </a:fld>
            <a:endParaRPr lang="en-CA" altLang="en-US"/>
          </a:p>
        </p:txBody>
      </p:sp>
    </p:spTree>
    <p:extLst>
      <p:ext uri="{BB962C8B-B14F-4D97-AF65-F5344CB8AC3E}">
        <p14:creationId xmlns:p14="http://schemas.microsoft.com/office/powerpoint/2010/main" val="203833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C87DA31C-756E-4445-A318-4DCBC5C7C178}"/>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1981EAAB-7B95-4107-8E96-F4D6A3DCBB87}"/>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6">
            <a:extLst>
              <a:ext uri="{FF2B5EF4-FFF2-40B4-BE49-F238E27FC236}">
                <a16:creationId xmlns:a16="http://schemas.microsoft.com/office/drawing/2014/main" id="{00B91B85-EFE6-4546-8D38-6C524B425840}"/>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6D1A7490-B8A5-4B42-A30C-6141DA3211CB}"/>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77B0208D-DF1D-4195-910F-B25D18B9898B}"/>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a:extLst>
              <a:ext uri="{FF2B5EF4-FFF2-40B4-BE49-F238E27FC236}">
                <a16:creationId xmlns:a16="http://schemas.microsoft.com/office/drawing/2014/main" id="{FF704A47-7FB2-4009-9FEE-35184C224897}"/>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07BA116C-FA48-414F-BDDA-AFD64DC0D165}"/>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DA2777CE-22D6-410F-922A-7CA0FEC255F9}"/>
              </a:ext>
            </a:extLst>
          </p:cNvPr>
          <p:cNvSpPr>
            <a:spLocks noGrp="1"/>
          </p:cNvSpPr>
          <p:nvPr>
            <p:ph type="dt" sz="half" idx="10"/>
          </p:nvPr>
        </p:nvSpPr>
        <p:spPr/>
        <p:txBody>
          <a:bodyPr rtlCol="0"/>
          <a:lstStyle>
            <a:lvl1pPr>
              <a:defRPr/>
            </a:lvl1pPr>
          </a:lstStyle>
          <a:p>
            <a:pPr>
              <a:defRPr/>
            </a:pPr>
            <a:fld id="{F0B05928-AC01-4F9C-9EFF-2709680DA20E}" type="datetimeFigureOut">
              <a:rPr lang="en-CA"/>
              <a:pPr>
                <a:defRPr/>
              </a:pPr>
              <a:t>2025-11-27</a:t>
            </a:fld>
            <a:endParaRPr lang="en-CA"/>
          </a:p>
        </p:txBody>
      </p:sp>
      <p:sp>
        <p:nvSpPr>
          <p:cNvPr id="13" name="Slide Number Placeholder 21">
            <a:extLst>
              <a:ext uri="{FF2B5EF4-FFF2-40B4-BE49-F238E27FC236}">
                <a16:creationId xmlns:a16="http://schemas.microsoft.com/office/drawing/2014/main" id="{7B1F20CE-DAC1-4031-8B10-167C9BAAD96F}"/>
              </a:ext>
            </a:extLst>
          </p:cNvPr>
          <p:cNvSpPr>
            <a:spLocks noGrp="1"/>
          </p:cNvSpPr>
          <p:nvPr>
            <p:ph type="sldNum" sz="quarter" idx="11"/>
          </p:nvPr>
        </p:nvSpPr>
        <p:spPr/>
        <p:txBody>
          <a:bodyPr/>
          <a:lstStyle>
            <a:lvl1pPr>
              <a:defRPr/>
            </a:lvl1pPr>
          </a:lstStyle>
          <a:p>
            <a:fld id="{B0BF5155-3F63-4C7A-86B6-9B30F12059CB}" type="slidenum">
              <a:rPr lang="en-CA" altLang="en-US"/>
              <a:pPr/>
              <a:t>‹#›</a:t>
            </a:fld>
            <a:endParaRPr lang="en-CA" altLang="en-US"/>
          </a:p>
        </p:txBody>
      </p:sp>
      <p:sp>
        <p:nvSpPr>
          <p:cNvPr id="14" name="Footer Placeholder 22">
            <a:extLst>
              <a:ext uri="{FF2B5EF4-FFF2-40B4-BE49-F238E27FC236}">
                <a16:creationId xmlns:a16="http://schemas.microsoft.com/office/drawing/2014/main" id="{F94769FF-8EB7-4371-8C3C-0E249BD90054}"/>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82782490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34563CE1-FDDE-4091-954D-7B3E895E344B}"/>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68E331EA-DCCC-4948-8025-AEA2411510D4}"/>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FECEE035-1764-4D4D-A27E-E1E22BE4D14C}"/>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1D4FC1D4-FDA9-4782-98E4-6BBA86CCA67D}"/>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9589700A-1EC3-4E67-854F-5E6BC0359BD2}"/>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F1C29C89-2BC2-4CAF-AF3B-DFCD94A52DC7}"/>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54110118-F388-4711-9AC7-226F7125EC13}"/>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6CDCFDCE-46CA-4B2D-82CD-D18B13620FF7}"/>
              </a:ext>
            </a:extLst>
          </p:cNvPr>
          <p:cNvSpPr>
            <a:spLocks noGrp="1"/>
          </p:cNvSpPr>
          <p:nvPr>
            <p:ph type="dt" sz="half" idx="10"/>
          </p:nvPr>
        </p:nvSpPr>
        <p:spPr/>
        <p:txBody>
          <a:bodyPr rtlCol="0"/>
          <a:lstStyle>
            <a:lvl1pPr>
              <a:defRPr/>
            </a:lvl1pPr>
          </a:lstStyle>
          <a:p>
            <a:pPr>
              <a:defRPr/>
            </a:pPr>
            <a:fld id="{50483859-C239-4B52-9BF3-C605E0726678}" type="datetimeFigureOut">
              <a:rPr lang="en-CA"/>
              <a:pPr>
                <a:defRPr/>
              </a:pPr>
              <a:t>2025-11-27</a:t>
            </a:fld>
            <a:endParaRPr lang="en-CA"/>
          </a:p>
        </p:txBody>
      </p:sp>
      <p:sp>
        <p:nvSpPr>
          <p:cNvPr id="13" name="Slide Number Placeholder 17">
            <a:extLst>
              <a:ext uri="{FF2B5EF4-FFF2-40B4-BE49-F238E27FC236}">
                <a16:creationId xmlns:a16="http://schemas.microsoft.com/office/drawing/2014/main" id="{34F4FAC8-4140-4BF7-9692-4D7F906D3E6B}"/>
              </a:ext>
            </a:extLst>
          </p:cNvPr>
          <p:cNvSpPr>
            <a:spLocks noGrp="1"/>
          </p:cNvSpPr>
          <p:nvPr>
            <p:ph type="sldNum" sz="quarter" idx="11"/>
          </p:nvPr>
        </p:nvSpPr>
        <p:spPr/>
        <p:txBody>
          <a:bodyPr/>
          <a:lstStyle>
            <a:lvl1pPr>
              <a:defRPr/>
            </a:lvl1pPr>
          </a:lstStyle>
          <a:p>
            <a:fld id="{C4C7845A-EC13-43C5-94B4-7E6C9146F7A3}" type="slidenum">
              <a:rPr lang="en-CA" altLang="en-US"/>
              <a:pPr/>
              <a:t>‹#›</a:t>
            </a:fld>
            <a:endParaRPr lang="en-CA" altLang="en-US"/>
          </a:p>
        </p:txBody>
      </p:sp>
      <p:sp>
        <p:nvSpPr>
          <p:cNvPr id="14" name="Footer Placeholder 20">
            <a:extLst>
              <a:ext uri="{FF2B5EF4-FFF2-40B4-BE49-F238E27FC236}">
                <a16:creationId xmlns:a16="http://schemas.microsoft.com/office/drawing/2014/main" id="{CE7EE95A-4F88-4274-94C6-C86CC3A6FE63}"/>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5974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5BA54291-8AB9-4849-8AE9-518BBF068729}"/>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B6DEDF38-814A-4E7A-809A-69832AF992D8}"/>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E85D9F6B-D9E7-4005-B00F-E2DFDC7F4BB1}"/>
              </a:ext>
            </a:extLst>
          </p:cNvPr>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66C55F64-BA38-4CCC-B0C9-4AF29F343442}"/>
              </a:ext>
            </a:extLst>
          </p:cNvPr>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05EAA258-FD77-48B8-AA9D-8B1EB4F30A65}" type="datetimeFigureOut">
              <a:rPr lang="en-CA"/>
              <a:pPr>
                <a:defRPr/>
              </a:pPr>
              <a:t>2025-11-27</a:t>
            </a:fld>
            <a:endParaRPr lang="en-CA"/>
          </a:p>
        </p:txBody>
      </p:sp>
      <p:sp>
        <p:nvSpPr>
          <p:cNvPr id="3" name="Footer Placeholder 2">
            <a:extLst>
              <a:ext uri="{FF2B5EF4-FFF2-40B4-BE49-F238E27FC236}">
                <a16:creationId xmlns:a16="http://schemas.microsoft.com/office/drawing/2014/main" id="{BCA5B4FE-DF03-4511-BFFB-2189B084E0C1}"/>
              </a:ext>
            </a:extLst>
          </p:cNvPr>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29A53ECC-C13C-4947-A82E-46A7E2682C80}"/>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FCCAE3A4-BB00-4359-B0FE-0EAA8F670167}"/>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9C8B7716-8E6C-46DD-BF28-9C6E8DE4AE79}"/>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27187A59-1431-473D-99A5-C1545FF1D5D6}"/>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21F0D8D8-8714-4036-912F-F30118F6F981}"/>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5FE3A9E9-F601-4BBC-A99D-1FCA5D08E22B}"/>
              </a:ext>
            </a:extLst>
          </p:cNvPr>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fld id="{14BA836F-99B0-45C7-96A1-E776B5E2FDEA}"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0" r:id="rId4"/>
    <p:sldLayoutId id="2147483951" r:id="rId5"/>
    <p:sldLayoutId id="2147483958" r:id="rId6"/>
    <p:sldLayoutId id="2147483952" r:id="rId7"/>
    <p:sldLayoutId id="2147483959" r:id="rId8"/>
    <p:sldLayoutId id="2147483960" r:id="rId9"/>
    <p:sldLayoutId id="2147483953" r:id="rId10"/>
    <p:sldLayoutId id="2147483954"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6.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phys.org/news/2018-09-dolphins-forrewards.html"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www.rossmanchance.com/ISIapplets.html"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athmammoth.com/practice/coin-tosser"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9.png"/><Relationship Id="rId4" Type="http://schemas.openxmlformats.org/officeDocument/2006/relationships/hyperlink" Target="https://www.youtube.com/watch?v=kVl-6-A9ZO4"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notesSlide" Target="../notesSlides/notesSlide23.xml"/><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hyperlink" Target="https://www.theguardian.com/science/2008/apr/23/medicalresearch.children" TargetMode="External"/><Relationship Id="rId4" Type="http://schemas.openxmlformats.org/officeDocument/2006/relationships/hyperlink" Target="https://www.researchgate.net/publication/5421539_You_Are_What_Your_Mother_Eats_Evidence_for_Maternal_Preconception_Diet_Influencing_Foetal_Sex_in_Human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6F4E-85DA-4F44-8250-F3E45D517FDC}"/>
              </a:ext>
            </a:extLst>
          </p:cNvPr>
          <p:cNvSpPr>
            <a:spLocks noGrp="1"/>
          </p:cNvSpPr>
          <p:nvPr>
            <p:ph type="ctrTitle"/>
          </p:nvPr>
        </p:nvSpPr>
        <p:spPr>
          <a:xfrm>
            <a:off x="3810000" y="3124200"/>
            <a:ext cx="6172200" cy="1893888"/>
          </a:xfrm>
        </p:spPr>
        <p:txBody>
          <a:bodyPr/>
          <a:lstStyle/>
          <a:p>
            <a:pPr eaLnBrk="1" fontAlgn="auto" hangingPunct="1">
              <a:spcAft>
                <a:spcPts val="0"/>
              </a:spcAft>
              <a:defRPr/>
            </a:pPr>
            <a:r>
              <a:rPr lang="en-CA" dirty="0"/>
              <a:t>Section 6.1</a:t>
            </a:r>
            <a:br>
              <a:rPr lang="en-CA" dirty="0"/>
            </a:br>
            <a:r>
              <a:rPr lang="en-CA" dirty="0"/>
              <a:t>Simulations and Probability Experiments</a:t>
            </a:r>
          </a:p>
        </p:txBody>
      </p:sp>
      <p:sp>
        <p:nvSpPr>
          <p:cNvPr id="9219" name="Subtitle 2">
            <a:extLst>
              <a:ext uri="{FF2B5EF4-FFF2-40B4-BE49-F238E27FC236}">
                <a16:creationId xmlns:a16="http://schemas.microsoft.com/office/drawing/2014/main" id="{FC27B23F-3951-4676-962A-D3F069F5BFE9}"/>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4600-C48B-D2F7-C9C0-7BFA4FFF9CE7}"/>
              </a:ext>
            </a:extLst>
          </p:cNvPr>
          <p:cNvSpPr>
            <a:spLocks noGrp="1"/>
          </p:cNvSpPr>
          <p:nvPr>
            <p:ph type="title"/>
          </p:nvPr>
        </p:nvSpPr>
        <p:spPr>
          <a:xfrm>
            <a:off x="609600" y="274638"/>
            <a:ext cx="9956800" cy="634082"/>
          </a:xfrm>
        </p:spPr>
        <p:txBody>
          <a:bodyPr/>
          <a:lstStyle/>
          <a:p>
            <a:r>
              <a:rPr lang="en-US" dirty="0"/>
              <a:t>Designing a simulation with Number Generators: </a:t>
            </a:r>
          </a:p>
        </p:txBody>
      </p:sp>
      <p:sp>
        <p:nvSpPr>
          <p:cNvPr id="3" name="Content Placeholder 2">
            <a:extLst>
              <a:ext uri="{FF2B5EF4-FFF2-40B4-BE49-F238E27FC236}">
                <a16:creationId xmlns:a16="http://schemas.microsoft.com/office/drawing/2014/main" id="{F2C0864E-FBED-C281-42A3-0238D55F50C4}"/>
              </a:ext>
            </a:extLst>
          </p:cNvPr>
          <p:cNvSpPr>
            <a:spLocks noGrp="1"/>
          </p:cNvSpPr>
          <p:nvPr>
            <p:ph sz="quarter" idx="1"/>
          </p:nvPr>
        </p:nvSpPr>
        <p:spPr>
          <a:xfrm>
            <a:off x="335360" y="1052736"/>
            <a:ext cx="11233248" cy="1728192"/>
          </a:xfrm>
        </p:spPr>
        <p:txBody>
          <a:bodyPr/>
          <a:lstStyle/>
          <a:p>
            <a:r>
              <a:rPr lang="en-US" dirty="0"/>
              <a:t>To design a simulation, we need to know the probability ratios between success and failure</a:t>
            </a:r>
          </a:p>
          <a:p>
            <a:r>
              <a:rPr lang="en-US" dirty="0" err="1"/>
              <a:t>Ie</a:t>
            </a:r>
            <a:r>
              <a:rPr lang="en-US" dirty="0"/>
              <a:t>: when flipping a coin, only 2 outcomes: 0-tails and 1-heads  [2 numbers]</a:t>
            </a:r>
          </a:p>
          <a:p>
            <a:r>
              <a:rPr lang="en-US" dirty="0"/>
              <a:t>The probability of scoring a 3 point shot is 33.333%: (1/3): [3 numbers]</a:t>
            </a:r>
          </a:p>
        </p:txBody>
      </p:sp>
      <p:sp>
        <p:nvSpPr>
          <p:cNvPr id="4" name="Content Placeholder 2">
            <a:extLst>
              <a:ext uri="{FF2B5EF4-FFF2-40B4-BE49-F238E27FC236}">
                <a16:creationId xmlns:a16="http://schemas.microsoft.com/office/drawing/2014/main" id="{E859BAD4-5AA0-B7A4-6D10-8608DB487365}"/>
              </a:ext>
            </a:extLst>
          </p:cNvPr>
          <p:cNvSpPr txBox="1">
            <a:spLocks/>
          </p:cNvSpPr>
          <p:nvPr/>
        </p:nvSpPr>
        <p:spPr bwMode="auto">
          <a:xfrm>
            <a:off x="626702" y="2993213"/>
            <a:ext cx="7848872" cy="52077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solidFill>
                  <a:srgbClr val="FF0000"/>
                </a:solidFill>
              </a:rPr>
              <a:t>3 numbers, 0 and 1 are failure, 2 is success</a:t>
            </a:r>
          </a:p>
        </p:txBody>
      </p:sp>
      <p:pic>
        <p:nvPicPr>
          <p:cNvPr id="6" name="Picture 5">
            <a:extLst>
              <a:ext uri="{FF2B5EF4-FFF2-40B4-BE49-F238E27FC236}">
                <a16:creationId xmlns:a16="http://schemas.microsoft.com/office/drawing/2014/main" id="{FBFAA18E-24D8-F7F1-1A38-170BACBBAF2A}"/>
              </a:ext>
            </a:extLst>
          </p:cNvPr>
          <p:cNvPicPr>
            <a:picLocks noChangeAspect="1"/>
          </p:cNvPicPr>
          <p:nvPr/>
        </p:nvPicPr>
        <p:blipFill>
          <a:blip r:embed="rId2"/>
          <a:stretch>
            <a:fillRect/>
          </a:stretch>
        </p:blipFill>
        <p:spPr>
          <a:xfrm>
            <a:off x="7176120" y="2924944"/>
            <a:ext cx="3286584" cy="657317"/>
          </a:xfrm>
          <a:prstGeom prst="rect">
            <a:avLst/>
          </a:prstGeom>
        </p:spPr>
      </p:pic>
      <p:sp>
        <p:nvSpPr>
          <p:cNvPr id="7" name="Content Placeholder 2">
            <a:extLst>
              <a:ext uri="{FF2B5EF4-FFF2-40B4-BE49-F238E27FC236}">
                <a16:creationId xmlns:a16="http://schemas.microsoft.com/office/drawing/2014/main" id="{04BF1C75-C603-6E3B-D963-24B64ACA8AAC}"/>
              </a:ext>
            </a:extLst>
          </p:cNvPr>
          <p:cNvSpPr txBox="1">
            <a:spLocks/>
          </p:cNvSpPr>
          <p:nvPr/>
        </p:nvSpPr>
        <p:spPr bwMode="auto">
          <a:xfrm>
            <a:off x="335360" y="3877771"/>
            <a:ext cx="11233248"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The probability that a girl will say yes when Alec’s asks them on a date is </a:t>
            </a:r>
            <a:br>
              <a:rPr lang="en-US" dirty="0"/>
            </a:br>
            <a:r>
              <a:rPr lang="en-US" dirty="0"/>
              <a:t>1 out of 1000:</a:t>
            </a:r>
          </a:p>
        </p:txBody>
      </p:sp>
      <p:sp>
        <p:nvSpPr>
          <p:cNvPr id="8" name="Content Placeholder 2">
            <a:extLst>
              <a:ext uri="{FF2B5EF4-FFF2-40B4-BE49-F238E27FC236}">
                <a16:creationId xmlns:a16="http://schemas.microsoft.com/office/drawing/2014/main" id="{D075E5FF-CA6B-DA38-4A74-F843AB88321F}"/>
              </a:ext>
            </a:extLst>
          </p:cNvPr>
          <p:cNvSpPr txBox="1">
            <a:spLocks/>
          </p:cNvSpPr>
          <p:nvPr/>
        </p:nvSpPr>
        <p:spPr bwMode="auto">
          <a:xfrm>
            <a:off x="623392" y="4653136"/>
            <a:ext cx="7488832" cy="52077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solidFill>
                  <a:srgbClr val="FF0000"/>
                </a:solidFill>
              </a:rPr>
              <a:t>1000 numbers, 001 to 999 are NO’s and 000 is yes</a:t>
            </a:r>
          </a:p>
        </p:txBody>
      </p:sp>
      <p:pic>
        <p:nvPicPr>
          <p:cNvPr id="10" name="Picture 9">
            <a:extLst>
              <a:ext uri="{FF2B5EF4-FFF2-40B4-BE49-F238E27FC236}">
                <a16:creationId xmlns:a16="http://schemas.microsoft.com/office/drawing/2014/main" id="{B384FF14-C786-228D-F46C-94BB08D0B1C7}"/>
              </a:ext>
            </a:extLst>
          </p:cNvPr>
          <p:cNvPicPr>
            <a:picLocks noChangeAspect="1"/>
          </p:cNvPicPr>
          <p:nvPr/>
        </p:nvPicPr>
        <p:blipFill>
          <a:blip r:embed="rId3"/>
          <a:stretch>
            <a:fillRect/>
          </a:stretch>
        </p:blipFill>
        <p:spPr>
          <a:xfrm>
            <a:off x="8112224" y="4434776"/>
            <a:ext cx="3305636" cy="924054"/>
          </a:xfrm>
          <a:prstGeom prst="rect">
            <a:avLst/>
          </a:prstGeom>
        </p:spPr>
      </p:pic>
      <p:sp>
        <p:nvSpPr>
          <p:cNvPr id="5" name="Content Placeholder 2">
            <a:extLst>
              <a:ext uri="{FF2B5EF4-FFF2-40B4-BE49-F238E27FC236}">
                <a16:creationId xmlns:a16="http://schemas.microsoft.com/office/drawing/2014/main" id="{E9FB4AD5-65EB-F539-BBE7-8B2BA162A51A}"/>
              </a:ext>
            </a:extLst>
          </p:cNvPr>
          <p:cNvSpPr txBox="1">
            <a:spLocks/>
          </p:cNvSpPr>
          <p:nvPr/>
        </p:nvSpPr>
        <p:spPr bwMode="auto">
          <a:xfrm>
            <a:off x="335360" y="5414115"/>
            <a:ext cx="11233248"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The probability that someone will drop out of AP statistics next week is 8%</a:t>
            </a:r>
          </a:p>
        </p:txBody>
      </p:sp>
      <p:sp>
        <p:nvSpPr>
          <p:cNvPr id="9" name="Content Placeholder 2">
            <a:extLst>
              <a:ext uri="{FF2B5EF4-FFF2-40B4-BE49-F238E27FC236}">
                <a16:creationId xmlns:a16="http://schemas.microsoft.com/office/drawing/2014/main" id="{D0B4FC69-A6E0-C7E5-160D-8E9505747A9D}"/>
              </a:ext>
            </a:extLst>
          </p:cNvPr>
          <p:cNvSpPr txBox="1">
            <a:spLocks/>
          </p:cNvSpPr>
          <p:nvPr/>
        </p:nvSpPr>
        <p:spPr bwMode="auto">
          <a:xfrm>
            <a:off x="623392" y="6076573"/>
            <a:ext cx="7488832" cy="52077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solidFill>
                  <a:srgbClr val="FF0000"/>
                </a:solidFill>
              </a:rPr>
              <a:t>100 numbers, 00 to 07 YES, 08  to 99 </a:t>
            </a:r>
            <a:r>
              <a:rPr lang="en-US">
                <a:solidFill>
                  <a:srgbClr val="FF0000"/>
                </a:solidFill>
              </a:rPr>
              <a:t>are NO’s</a:t>
            </a:r>
            <a:endParaRPr lang="en-US" dirty="0">
              <a:solidFill>
                <a:srgbClr val="FF0000"/>
              </a:solidFill>
            </a:endParaRPr>
          </a:p>
        </p:txBody>
      </p:sp>
    </p:spTree>
    <p:extLst>
      <p:ext uri="{BB962C8B-B14F-4D97-AF65-F5344CB8AC3E}">
        <p14:creationId xmlns:p14="http://schemas.microsoft.com/office/powerpoint/2010/main" val="119204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5"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09304-5E21-47DF-ABC1-AF59EC0D5B92}"/>
              </a:ext>
            </a:extLst>
          </p:cNvPr>
          <p:cNvSpPr>
            <a:spLocks noGrp="1"/>
          </p:cNvSpPr>
          <p:nvPr>
            <p:ph type="title"/>
          </p:nvPr>
        </p:nvSpPr>
        <p:spPr>
          <a:xfrm>
            <a:off x="335360" y="274638"/>
            <a:ext cx="10231040" cy="562074"/>
          </a:xfrm>
        </p:spPr>
        <p:txBody>
          <a:bodyPr/>
          <a:lstStyle/>
          <a:p>
            <a:r>
              <a:rPr lang="en-US" dirty="0"/>
              <a:t>What is Important? </a:t>
            </a:r>
          </a:p>
        </p:txBody>
      </p:sp>
      <p:sp>
        <p:nvSpPr>
          <p:cNvPr id="3" name="Content Placeholder 2">
            <a:extLst>
              <a:ext uri="{FF2B5EF4-FFF2-40B4-BE49-F238E27FC236}">
                <a16:creationId xmlns:a16="http://schemas.microsoft.com/office/drawing/2014/main" id="{4B8850F7-CD93-41DA-A21F-2ABBB99CC60B}"/>
              </a:ext>
            </a:extLst>
          </p:cNvPr>
          <p:cNvSpPr>
            <a:spLocks noGrp="1"/>
          </p:cNvSpPr>
          <p:nvPr>
            <p:ph sz="quarter" idx="1"/>
          </p:nvPr>
        </p:nvSpPr>
        <p:spPr>
          <a:xfrm>
            <a:off x="191344" y="836712"/>
            <a:ext cx="11737304" cy="5637240"/>
          </a:xfrm>
        </p:spPr>
        <p:txBody>
          <a:bodyPr/>
          <a:lstStyle/>
          <a:p>
            <a:r>
              <a:rPr lang="en-US" dirty="0"/>
              <a:t>Simulations are used to model probability events</a:t>
            </a:r>
          </a:p>
          <a:p>
            <a:pPr lvl="1"/>
            <a:r>
              <a:rPr lang="en-US" dirty="0"/>
              <a:t>“If it’s too hard to calculate the probabilities, use simulations”</a:t>
            </a:r>
          </a:p>
          <a:p>
            <a:r>
              <a:rPr lang="en-US" dirty="0"/>
              <a:t>the probability ratios of a simulation should reflect the ratios of success to failure of the real event </a:t>
            </a:r>
          </a:p>
          <a:p>
            <a:pPr lvl="1"/>
            <a:r>
              <a:rPr lang="en-US" dirty="0"/>
              <a:t>For instance, Bob is racing Andy.  Bob is twice as likely to win.  So we would use numbers to simulate the race.  Digits 1, 2, 3, 4, 5, 6 represents Bob winning.  7, 8, 9 represents Andy winning.  </a:t>
            </a:r>
          </a:p>
          <a:p>
            <a:r>
              <a:rPr lang="en-US" dirty="0"/>
              <a:t>Simulations are to be done many times, to see what outcomes are likely to happen </a:t>
            </a:r>
          </a:p>
          <a:p>
            <a:pPr lvl="1"/>
            <a:r>
              <a:rPr lang="en-US" dirty="0"/>
              <a:t>Suppose Andy and Bob races 10 times, how many times would Andy win? </a:t>
            </a:r>
          </a:p>
          <a:p>
            <a:pPr lvl="1"/>
            <a:r>
              <a:rPr lang="en-US" dirty="0"/>
              <a:t>We would perform a thousand simulations of these 10 races, 95% of our results show that Andy would win between 2 to 6 races.  </a:t>
            </a:r>
          </a:p>
          <a:p>
            <a:pPr lvl="1"/>
            <a:r>
              <a:rPr lang="en-US" dirty="0"/>
              <a:t>Suppose Andy claims that he is a faster runner.  With our simulation, we can argue against this claim since he will lose almost 95% of the time</a:t>
            </a:r>
          </a:p>
        </p:txBody>
      </p:sp>
    </p:spTree>
    <p:custDataLst>
      <p:tags r:id="rId1"/>
    </p:custDataLst>
    <p:extLst>
      <p:ext uri="{BB962C8B-B14F-4D97-AF65-F5344CB8AC3E}">
        <p14:creationId xmlns:p14="http://schemas.microsoft.com/office/powerpoint/2010/main" val="182053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4AD96-BD59-244A-4ED6-59B84176620E}"/>
              </a:ext>
            </a:extLst>
          </p:cNvPr>
          <p:cNvSpPr>
            <a:spLocks noGrp="1"/>
          </p:cNvSpPr>
          <p:nvPr>
            <p:ph type="title"/>
          </p:nvPr>
        </p:nvSpPr>
        <p:spPr>
          <a:xfrm>
            <a:off x="263352" y="116632"/>
            <a:ext cx="10945216" cy="584866"/>
          </a:xfrm>
        </p:spPr>
        <p:txBody>
          <a:bodyPr>
            <a:normAutofit fontScale="90000"/>
          </a:bodyPr>
          <a:lstStyle/>
          <a:p>
            <a:r>
              <a:rPr lang="en-US" dirty="0"/>
              <a:t>HOW to TEST if a Claim is TRUE or Unlikely to be TRUE? </a:t>
            </a:r>
          </a:p>
        </p:txBody>
      </p:sp>
      <p:sp>
        <p:nvSpPr>
          <p:cNvPr id="3" name="Content Placeholder 2">
            <a:extLst>
              <a:ext uri="{FF2B5EF4-FFF2-40B4-BE49-F238E27FC236}">
                <a16:creationId xmlns:a16="http://schemas.microsoft.com/office/drawing/2014/main" id="{848CA5A7-95C4-1C51-EA0A-E6B9907AE9D2}"/>
              </a:ext>
            </a:extLst>
          </p:cNvPr>
          <p:cNvSpPr>
            <a:spLocks noGrp="1"/>
          </p:cNvSpPr>
          <p:nvPr>
            <p:ph sz="quarter" idx="1"/>
          </p:nvPr>
        </p:nvSpPr>
        <p:spPr>
          <a:xfrm>
            <a:off x="262715" y="836712"/>
            <a:ext cx="9956800" cy="4873752"/>
          </a:xfrm>
        </p:spPr>
        <p:txBody>
          <a:bodyPr/>
          <a:lstStyle/>
          <a:p>
            <a:r>
              <a:rPr lang="en-US" dirty="0"/>
              <a:t>Simulations can be used to make an argument:</a:t>
            </a:r>
          </a:p>
          <a:p>
            <a:r>
              <a:rPr lang="en-US" dirty="0"/>
              <a:t>1. We assume that “A” is true.  </a:t>
            </a:r>
          </a:p>
          <a:p>
            <a:r>
              <a:rPr lang="en-US" dirty="0"/>
              <a:t>2. We then perform an experiment and get a particular result</a:t>
            </a:r>
          </a:p>
          <a:p>
            <a:r>
              <a:rPr lang="en-US" dirty="0"/>
              <a:t>3. Use simulations to calculate that the probability of getting our results if “A” was true </a:t>
            </a:r>
            <a:r>
              <a:rPr lang="en-US" i="1" dirty="0"/>
              <a:t>[conditional probability]</a:t>
            </a:r>
          </a:p>
          <a:p>
            <a:r>
              <a:rPr lang="en-US" dirty="0"/>
              <a:t>4. If our simulations show that getting these results are very unlikely if “A” is true, then two things can happen: </a:t>
            </a:r>
          </a:p>
          <a:p>
            <a:r>
              <a:rPr lang="en-US" dirty="0"/>
              <a:t>A) “A” is true </a:t>
            </a:r>
            <a:r>
              <a:rPr lang="en-US" dirty="0">
                <a:sym typeface="Wingdings" panose="05000000000000000000" pitchFamily="2" charset="2"/>
              </a:rPr>
              <a:t> these results are false (unlikely to happen) </a:t>
            </a:r>
          </a:p>
          <a:p>
            <a:r>
              <a:rPr lang="en-US" dirty="0">
                <a:sym typeface="Wingdings" panose="05000000000000000000" pitchFamily="2" charset="2"/>
              </a:rPr>
              <a:t>B) these results are true [b/c they occurred]  then it is unlikely that “A” is true</a:t>
            </a:r>
          </a:p>
          <a:p>
            <a:r>
              <a:rPr lang="en-US" dirty="0"/>
              <a:t>If an event occurred that is unlikely to happen if “A” were true, then this is evidence that “A” is likely false.   </a:t>
            </a:r>
          </a:p>
        </p:txBody>
      </p:sp>
    </p:spTree>
    <p:extLst>
      <p:ext uri="{BB962C8B-B14F-4D97-AF65-F5344CB8AC3E}">
        <p14:creationId xmlns:p14="http://schemas.microsoft.com/office/powerpoint/2010/main" val="240271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6F41-FAF7-4E6B-9D59-601A4202A285}"/>
              </a:ext>
            </a:extLst>
          </p:cNvPr>
          <p:cNvSpPr>
            <a:spLocks noGrp="1"/>
          </p:cNvSpPr>
          <p:nvPr>
            <p:ph type="title"/>
          </p:nvPr>
        </p:nvSpPr>
        <p:spPr>
          <a:xfrm>
            <a:off x="335360" y="116632"/>
            <a:ext cx="9956800" cy="562074"/>
          </a:xfrm>
        </p:spPr>
        <p:txBody>
          <a:bodyPr/>
          <a:lstStyle/>
          <a:p>
            <a:r>
              <a:rPr lang="en-US" dirty="0"/>
              <a:t>Designing Simulations: </a:t>
            </a:r>
          </a:p>
        </p:txBody>
      </p:sp>
      <p:sp>
        <p:nvSpPr>
          <p:cNvPr id="3" name="Content Placeholder 2">
            <a:extLst>
              <a:ext uri="{FF2B5EF4-FFF2-40B4-BE49-F238E27FC236}">
                <a16:creationId xmlns:a16="http://schemas.microsoft.com/office/drawing/2014/main" id="{E84BCDA8-8A84-4424-8C4D-E686467C1977}"/>
              </a:ext>
            </a:extLst>
          </p:cNvPr>
          <p:cNvSpPr>
            <a:spLocks noGrp="1"/>
          </p:cNvSpPr>
          <p:nvPr>
            <p:ph sz="quarter" idx="1"/>
          </p:nvPr>
        </p:nvSpPr>
        <p:spPr>
          <a:xfrm>
            <a:off x="191344" y="692696"/>
            <a:ext cx="11449272" cy="6048672"/>
          </a:xfrm>
        </p:spPr>
        <p:txBody>
          <a:bodyPr/>
          <a:lstStyle/>
          <a:p>
            <a:pPr marL="0" indent="0">
              <a:buNone/>
            </a:pPr>
            <a:r>
              <a:rPr lang="en-US" dirty="0"/>
              <a:t>Explain how you will assign numbers with a random generator to simulate each of the following events:  </a:t>
            </a:r>
            <a:br>
              <a:rPr lang="en-US" dirty="0"/>
            </a:br>
            <a:br>
              <a:rPr lang="en-US" dirty="0"/>
            </a:br>
            <a:r>
              <a:rPr lang="en-US" dirty="0" err="1"/>
              <a:t>i</a:t>
            </a:r>
            <a:r>
              <a:rPr lang="en-US" dirty="0"/>
              <a:t>) Jim is a 75% free throw shooter.  How many shots will he make if he takes 25 free throws</a:t>
            </a:r>
            <a:br>
              <a:rPr lang="en-US" dirty="0"/>
            </a:br>
            <a:endParaRPr lang="en-US" dirty="0"/>
          </a:p>
          <a:p>
            <a:pPr marL="0" indent="0">
              <a:buNone/>
            </a:pPr>
            <a:r>
              <a:rPr lang="en-US" dirty="0"/>
              <a:t>ii) Two different schools graduated 25 bus drivers each.  8 from school A were accident free in their first year vs 15 from school B.  Is school “B” better?</a:t>
            </a:r>
          </a:p>
          <a:p>
            <a:pPr marL="0" indent="0">
              <a:buNone/>
            </a:pPr>
            <a:endParaRPr lang="en-US" dirty="0"/>
          </a:p>
          <a:p>
            <a:pPr marL="0" indent="0">
              <a:buNone/>
            </a:pPr>
            <a:r>
              <a:rPr lang="en-US" dirty="0"/>
              <a:t>iii) In the game of “RISK”, an attacker rolls 3 dice vs a defender with 2 dice.  The attacker uses it’s 2 highest rolls.  The defender wins if their role is equal or higher.  What is the likelihood that an attacker will win each attack?</a:t>
            </a:r>
          </a:p>
          <a:p>
            <a:pPr marL="0" indent="0">
              <a:buNone/>
            </a:pPr>
            <a:endParaRPr lang="en-US" dirty="0"/>
          </a:p>
        </p:txBody>
      </p:sp>
    </p:spTree>
    <p:custDataLst>
      <p:tags r:id="rId1"/>
    </p:custDataLst>
    <p:extLst>
      <p:ext uri="{BB962C8B-B14F-4D97-AF65-F5344CB8AC3E}">
        <p14:creationId xmlns:p14="http://schemas.microsoft.com/office/powerpoint/2010/main" val="272202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E5AE6D-18CF-404D-A678-A0ADE272DF27}"/>
              </a:ext>
            </a:extLst>
          </p:cNvPr>
          <p:cNvSpPr>
            <a:spLocks noGrp="1"/>
          </p:cNvSpPr>
          <p:nvPr>
            <p:ph sz="quarter" idx="1"/>
          </p:nvPr>
        </p:nvSpPr>
        <p:spPr>
          <a:xfrm>
            <a:off x="263352" y="116632"/>
            <a:ext cx="11521280" cy="864096"/>
          </a:xfrm>
        </p:spPr>
        <p:txBody>
          <a:bodyPr/>
          <a:lstStyle/>
          <a:p>
            <a:pPr marL="0" indent="0">
              <a:buNone/>
            </a:pPr>
            <a:r>
              <a:rPr lang="en-US" dirty="0" err="1"/>
              <a:t>i</a:t>
            </a:r>
            <a:r>
              <a:rPr lang="en-US" dirty="0"/>
              <a:t>) Jim is a 75% free throw shooter.  How many shots will he make if he takes 25 free throws</a:t>
            </a:r>
          </a:p>
        </p:txBody>
      </p:sp>
      <p:sp>
        <p:nvSpPr>
          <p:cNvPr id="4" name="Content Placeholder 2">
            <a:extLst>
              <a:ext uri="{FF2B5EF4-FFF2-40B4-BE49-F238E27FC236}">
                <a16:creationId xmlns:a16="http://schemas.microsoft.com/office/drawing/2014/main" id="{7BE49941-4752-49FF-B7AC-F9263DD693CE}"/>
              </a:ext>
            </a:extLst>
          </p:cNvPr>
          <p:cNvSpPr txBox="1">
            <a:spLocks/>
          </p:cNvSpPr>
          <p:nvPr/>
        </p:nvSpPr>
        <p:spPr bwMode="auto">
          <a:xfrm>
            <a:off x="119336" y="980728"/>
            <a:ext cx="11521280"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solidFill>
                  <a:srgbClr val="FF0000"/>
                </a:solidFill>
              </a:rPr>
              <a:t>Use a random number generator using only numbers between 1 to 4, inclusive.  Numbers 1, 2, and 3 are made baskets.  Number 4 is a missed basket.  Use the number generator to get 25 numbers.  Count how many 1, 2, and 3’s there are to simulate the number of made baskets.</a:t>
            </a:r>
          </a:p>
        </p:txBody>
      </p:sp>
      <p:pic>
        <p:nvPicPr>
          <p:cNvPr id="5" name="Picture 4">
            <a:extLst>
              <a:ext uri="{FF2B5EF4-FFF2-40B4-BE49-F238E27FC236}">
                <a16:creationId xmlns:a16="http://schemas.microsoft.com/office/drawing/2014/main" id="{BA190183-BD28-4ECC-BC7B-2AAC612F6545}"/>
              </a:ext>
            </a:extLst>
          </p:cNvPr>
          <p:cNvPicPr>
            <a:picLocks noChangeAspect="1"/>
          </p:cNvPicPr>
          <p:nvPr/>
        </p:nvPicPr>
        <p:blipFill>
          <a:blip r:embed="rId4"/>
          <a:stretch>
            <a:fillRect/>
          </a:stretch>
        </p:blipFill>
        <p:spPr>
          <a:xfrm>
            <a:off x="407368" y="2564904"/>
            <a:ext cx="3115110" cy="743054"/>
          </a:xfrm>
          <a:prstGeom prst="rect">
            <a:avLst/>
          </a:prstGeom>
        </p:spPr>
      </p:pic>
      <p:pic>
        <p:nvPicPr>
          <p:cNvPr id="6" name="Picture 5">
            <a:extLst>
              <a:ext uri="{FF2B5EF4-FFF2-40B4-BE49-F238E27FC236}">
                <a16:creationId xmlns:a16="http://schemas.microsoft.com/office/drawing/2014/main" id="{AB699F0D-780B-49B3-8651-B95554AB9BD7}"/>
              </a:ext>
            </a:extLst>
          </p:cNvPr>
          <p:cNvPicPr>
            <a:picLocks noChangeAspect="1"/>
          </p:cNvPicPr>
          <p:nvPr/>
        </p:nvPicPr>
        <p:blipFill>
          <a:blip r:embed="rId5"/>
          <a:stretch>
            <a:fillRect/>
          </a:stretch>
        </p:blipFill>
        <p:spPr>
          <a:xfrm>
            <a:off x="1631504" y="2852936"/>
            <a:ext cx="2791215" cy="352474"/>
          </a:xfrm>
          <a:prstGeom prst="rect">
            <a:avLst/>
          </a:prstGeom>
        </p:spPr>
      </p:pic>
      <p:pic>
        <p:nvPicPr>
          <p:cNvPr id="7" name="Picture 6">
            <a:extLst>
              <a:ext uri="{FF2B5EF4-FFF2-40B4-BE49-F238E27FC236}">
                <a16:creationId xmlns:a16="http://schemas.microsoft.com/office/drawing/2014/main" id="{8D1E35C6-D679-4ED5-96F2-F515551CA2AF}"/>
              </a:ext>
            </a:extLst>
          </p:cNvPr>
          <p:cNvPicPr>
            <a:picLocks noChangeAspect="1"/>
          </p:cNvPicPr>
          <p:nvPr/>
        </p:nvPicPr>
        <p:blipFill>
          <a:blip r:embed="rId6"/>
          <a:stretch>
            <a:fillRect/>
          </a:stretch>
        </p:blipFill>
        <p:spPr>
          <a:xfrm>
            <a:off x="5087888" y="2492896"/>
            <a:ext cx="3162741" cy="1047896"/>
          </a:xfrm>
          <a:prstGeom prst="rect">
            <a:avLst/>
          </a:prstGeom>
        </p:spPr>
      </p:pic>
      <p:sp>
        <p:nvSpPr>
          <p:cNvPr id="8" name="Rectangle 7">
            <a:extLst>
              <a:ext uri="{FF2B5EF4-FFF2-40B4-BE49-F238E27FC236}">
                <a16:creationId xmlns:a16="http://schemas.microsoft.com/office/drawing/2014/main" id="{7A3254D5-B628-4FDE-B377-B8490ACD23D5}"/>
              </a:ext>
            </a:extLst>
          </p:cNvPr>
          <p:cNvSpPr/>
          <p:nvPr/>
        </p:nvSpPr>
        <p:spPr>
          <a:xfrm>
            <a:off x="119336" y="3789040"/>
            <a:ext cx="11449272" cy="769441"/>
          </a:xfrm>
          <a:prstGeom prst="rect">
            <a:avLst/>
          </a:prstGeom>
        </p:spPr>
        <p:txBody>
          <a:bodyPr wrap="square">
            <a:spAutoFit/>
          </a:bodyPr>
          <a:lstStyle/>
          <a:p>
            <a:pPr marL="0" indent="0">
              <a:buNone/>
            </a:pPr>
            <a:r>
              <a:rPr lang="en-US" sz="2200" dirty="0">
                <a:latin typeface="+mn-lt"/>
              </a:rPr>
              <a:t>ii) Two different schools graduated 25 bus drivers each.  8 from school A were accident free in their first year vs 15 from school B.  Is school “B” better?</a:t>
            </a:r>
          </a:p>
        </p:txBody>
      </p:sp>
      <p:sp>
        <p:nvSpPr>
          <p:cNvPr id="9" name="Content Placeholder 2">
            <a:extLst>
              <a:ext uri="{FF2B5EF4-FFF2-40B4-BE49-F238E27FC236}">
                <a16:creationId xmlns:a16="http://schemas.microsoft.com/office/drawing/2014/main" id="{DF9D8B54-7C2D-4289-A1CA-18ADB05067DE}"/>
              </a:ext>
            </a:extLst>
          </p:cNvPr>
          <p:cNvSpPr txBox="1">
            <a:spLocks/>
          </p:cNvSpPr>
          <p:nvPr/>
        </p:nvSpPr>
        <p:spPr bwMode="auto">
          <a:xfrm>
            <a:off x="119336" y="4653136"/>
            <a:ext cx="11521280" cy="1944216"/>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solidFill>
                  <a:srgbClr val="FF0000"/>
                </a:solidFill>
              </a:rPr>
              <a:t>There are 50 drivers in total and 23 were accident free.  Numbers 1 to 50 for each driver and 1 to 23 are the accident free “good” drivers.  Use a random generator to select first unrepeated 25 drivers for school “A” and the next for school “B”.  Simulate if school “B” got lucky with more good drivers than school “A”.</a:t>
            </a:r>
          </a:p>
        </p:txBody>
      </p:sp>
    </p:spTree>
    <p:custDataLst>
      <p:tags r:id="rId1"/>
    </p:custDataLst>
    <p:extLst>
      <p:ext uri="{BB962C8B-B14F-4D97-AF65-F5344CB8AC3E}">
        <p14:creationId xmlns:p14="http://schemas.microsoft.com/office/powerpoint/2010/main" val="281964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52343D-FCC9-41BE-8EC6-B0EC1B6DF819}"/>
              </a:ext>
            </a:extLst>
          </p:cNvPr>
          <p:cNvSpPr>
            <a:spLocks noGrp="1"/>
          </p:cNvSpPr>
          <p:nvPr>
            <p:ph sz="quarter" idx="1"/>
          </p:nvPr>
        </p:nvSpPr>
        <p:spPr>
          <a:xfrm>
            <a:off x="263352" y="160360"/>
            <a:ext cx="11521280" cy="1296144"/>
          </a:xfrm>
        </p:spPr>
        <p:txBody>
          <a:bodyPr/>
          <a:lstStyle/>
          <a:p>
            <a:pPr marL="0" indent="0">
              <a:buNone/>
            </a:pPr>
            <a:r>
              <a:rPr lang="en-US" dirty="0"/>
              <a:t>iii) In the game of “RISK”, an attacker rolls 3 dice vs a defender with 2 dice.  The attacker uses it’s 2 highest rolls.  The defender wins if their role is equal or higher.  What is the likelihood that an attacker will win each attack?</a:t>
            </a:r>
          </a:p>
          <a:p>
            <a:endParaRPr lang="en-US" dirty="0"/>
          </a:p>
        </p:txBody>
      </p:sp>
      <p:sp>
        <p:nvSpPr>
          <p:cNvPr id="4" name="Content Placeholder 2">
            <a:extLst>
              <a:ext uri="{FF2B5EF4-FFF2-40B4-BE49-F238E27FC236}">
                <a16:creationId xmlns:a16="http://schemas.microsoft.com/office/drawing/2014/main" id="{670A6857-8CCD-4D85-94D8-2D38B3427D18}"/>
              </a:ext>
            </a:extLst>
          </p:cNvPr>
          <p:cNvSpPr txBox="1">
            <a:spLocks/>
          </p:cNvSpPr>
          <p:nvPr/>
        </p:nvSpPr>
        <p:spPr bwMode="auto">
          <a:xfrm>
            <a:off x="119336" y="1484784"/>
            <a:ext cx="11521280" cy="100811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solidFill>
                  <a:srgbClr val="FF0000"/>
                </a:solidFill>
              </a:rPr>
              <a:t>Use only numbers from 1 to 6 and select 5 numbers for each trial. The first 3 numbers represent the rolls of the attacker and the other 2 for the defender.   </a:t>
            </a:r>
          </a:p>
        </p:txBody>
      </p:sp>
      <p:pic>
        <p:nvPicPr>
          <p:cNvPr id="5" name="Picture 4">
            <a:extLst>
              <a:ext uri="{FF2B5EF4-FFF2-40B4-BE49-F238E27FC236}">
                <a16:creationId xmlns:a16="http://schemas.microsoft.com/office/drawing/2014/main" id="{85F573F7-F086-4B48-89AE-6391C7E703EA}"/>
              </a:ext>
            </a:extLst>
          </p:cNvPr>
          <p:cNvPicPr>
            <a:picLocks noChangeAspect="1"/>
          </p:cNvPicPr>
          <p:nvPr/>
        </p:nvPicPr>
        <p:blipFill>
          <a:blip r:embed="rId4"/>
          <a:stretch>
            <a:fillRect/>
          </a:stretch>
        </p:blipFill>
        <p:spPr>
          <a:xfrm>
            <a:off x="191344" y="2348880"/>
            <a:ext cx="3105583" cy="1609950"/>
          </a:xfrm>
          <a:prstGeom prst="rect">
            <a:avLst/>
          </a:prstGeom>
        </p:spPr>
      </p:pic>
    </p:spTree>
    <p:custDataLst>
      <p:tags r:id="rId1"/>
    </p:custDataLst>
    <p:extLst>
      <p:ext uri="{BB962C8B-B14F-4D97-AF65-F5344CB8AC3E}">
        <p14:creationId xmlns:p14="http://schemas.microsoft.com/office/powerpoint/2010/main" val="32977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1C629-7D9B-4180-82FD-2C92C1FAB0DA}"/>
              </a:ext>
            </a:extLst>
          </p:cNvPr>
          <p:cNvSpPr>
            <a:spLocks noGrp="1"/>
          </p:cNvSpPr>
          <p:nvPr>
            <p:ph sz="quarter" idx="1"/>
          </p:nvPr>
        </p:nvSpPr>
        <p:spPr>
          <a:xfrm>
            <a:off x="191344" y="116632"/>
            <a:ext cx="11449272" cy="1080120"/>
          </a:xfrm>
        </p:spPr>
        <p:txBody>
          <a:bodyPr/>
          <a:lstStyle/>
          <a:p>
            <a:pPr marL="0" indent="0">
              <a:buNone/>
            </a:pPr>
            <a:r>
              <a:rPr lang="en-US" dirty="0"/>
              <a:t>iv) In Texas </a:t>
            </a:r>
            <a:r>
              <a:rPr lang="en-US" dirty="0" err="1"/>
              <a:t>Holdem</a:t>
            </a:r>
            <a:r>
              <a:rPr lang="en-US" dirty="0"/>
              <a:t>, you have pocket hearts and two hearts are flopped.  How likely is the river card also a heart?  4 players.  </a:t>
            </a:r>
          </a:p>
          <a:p>
            <a:endParaRPr lang="en-US" dirty="0"/>
          </a:p>
        </p:txBody>
      </p:sp>
      <p:sp>
        <p:nvSpPr>
          <p:cNvPr id="4" name="Content Placeholder 2">
            <a:extLst>
              <a:ext uri="{FF2B5EF4-FFF2-40B4-BE49-F238E27FC236}">
                <a16:creationId xmlns:a16="http://schemas.microsoft.com/office/drawing/2014/main" id="{D8DD24A4-2CE7-4374-8B2B-BFCE2DEFD097}"/>
              </a:ext>
            </a:extLst>
          </p:cNvPr>
          <p:cNvSpPr txBox="1">
            <a:spLocks/>
          </p:cNvSpPr>
          <p:nvPr/>
        </p:nvSpPr>
        <p:spPr bwMode="auto">
          <a:xfrm>
            <a:off x="119336" y="3789040"/>
            <a:ext cx="11521280" cy="194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solidFill>
                  <a:srgbClr val="FF0000"/>
                </a:solidFill>
              </a:rPr>
              <a:t>52 cards and 13 hearts in total.  1 to 52 represent each card.  6 cards are “known” and 4 of them are hearts.  9 cards are either “burnt” or belong to the other players.  Numbers 1 to 9 represent the hearts remaining.  Do a simulation for the number of hearts already taken or burnt.  Then do another simulation for the river card depending on how many hearts are left.</a:t>
            </a:r>
          </a:p>
          <a:p>
            <a:endParaRPr lang="en-US" dirty="0">
              <a:solidFill>
                <a:srgbClr val="FF0000"/>
              </a:solidFill>
            </a:endParaRPr>
          </a:p>
        </p:txBody>
      </p:sp>
      <p:pic>
        <p:nvPicPr>
          <p:cNvPr id="6" name="Picture 5">
            <a:extLst>
              <a:ext uri="{FF2B5EF4-FFF2-40B4-BE49-F238E27FC236}">
                <a16:creationId xmlns:a16="http://schemas.microsoft.com/office/drawing/2014/main" id="{88D4C92F-E825-491B-B446-0FCF3E18969E}"/>
              </a:ext>
            </a:extLst>
          </p:cNvPr>
          <p:cNvPicPr>
            <a:picLocks noChangeAspect="1"/>
          </p:cNvPicPr>
          <p:nvPr/>
        </p:nvPicPr>
        <p:blipFill>
          <a:blip r:embed="rId4"/>
          <a:stretch>
            <a:fillRect/>
          </a:stretch>
        </p:blipFill>
        <p:spPr>
          <a:xfrm>
            <a:off x="3719736" y="1916832"/>
            <a:ext cx="4189819" cy="1080120"/>
          </a:xfrm>
          <a:prstGeom prst="rect">
            <a:avLst/>
          </a:prstGeom>
        </p:spPr>
      </p:pic>
      <p:pic>
        <p:nvPicPr>
          <p:cNvPr id="7" name="Picture 6">
            <a:extLst>
              <a:ext uri="{FF2B5EF4-FFF2-40B4-BE49-F238E27FC236}">
                <a16:creationId xmlns:a16="http://schemas.microsoft.com/office/drawing/2014/main" id="{FC1447F9-D07C-4990-B225-4B32523F8911}"/>
              </a:ext>
            </a:extLst>
          </p:cNvPr>
          <p:cNvPicPr>
            <a:picLocks noChangeAspect="1"/>
          </p:cNvPicPr>
          <p:nvPr/>
        </p:nvPicPr>
        <p:blipFill>
          <a:blip r:embed="rId5"/>
          <a:stretch>
            <a:fillRect/>
          </a:stretch>
        </p:blipFill>
        <p:spPr>
          <a:xfrm>
            <a:off x="911424" y="1052736"/>
            <a:ext cx="520057" cy="720080"/>
          </a:xfrm>
          <a:prstGeom prst="rect">
            <a:avLst/>
          </a:prstGeom>
        </p:spPr>
      </p:pic>
      <p:pic>
        <p:nvPicPr>
          <p:cNvPr id="8" name="Picture 7">
            <a:extLst>
              <a:ext uri="{FF2B5EF4-FFF2-40B4-BE49-F238E27FC236}">
                <a16:creationId xmlns:a16="http://schemas.microsoft.com/office/drawing/2014/main" id="{08C22E6E-AC5C-4C46-8E17-F352C1702124}"/>
              </a:ext>
            </a:extLst>
          </p:cNvPr>
          <p:cNvPicPr>
            <a:picLocks noChangeAspect="1"/>
          </p:cNvPicPr>
          <p:nvPr/>
        </p:nvPicPr>
        <p:blipFill>
          <a:blip r:embed="rId5"/>
          <a:stretch>
            <a:fillRect/>
          </a:stretch>
        </p:blipFill>
        <p:spPr>
          <a:xfrm>
            <a:off x="1487488" y="1052736"/>
            <a:ext cx="520057" cy="720080"/>
          </a:xfrm>
          <a:prstGeom prst="rect">
            <a:avLst/>
          </a:prstGeom>
        </p:spPr>
      </p:pic>
      <p:pic>
        <p:nvPicPr>
          <p:cNvPr id="9" name="Picture 8">
            <a:extLst>
              <a:ext uri="{FF2B5EF4-FFF2-40B4-BE49-F238E27FC236}">
                <a16:creationId xmlns:a16="http://schemas.microsoft.com/office/drawing/2014/main" id="{FED78E85-438D-4C69-B719-4FACEB1BA018}"/>
              </a:ext>
            </a:extLst>
          </p:cNvPr>
          <p:cNvPicPr>
            <a:picLocks noChangeAspect="1"/>
          </p:cNvPicPr>
          <p:nvPr/>
        </p:nvPicPr>
        <p:blipFill>
          <a:blip r:embed="rId5"/>
          <a:stretch>
            <a:fillRect/>
          </a:stretch>
        </p:blipFill>
        <p:spPr>
          <a:xfrm>
            <a:off x="4871864" y="1052736"/>
            <a:ext cx="520057" cy="720080"/>
          </a:xfrm>
          <a:prstGeom prst="rect">
            <a:avLst/>
          </a:prstGeom>
        </p:spPr>
      </p:pic>
      <p:pic>
        <p:nvPicPr>
          <p:cNvPr id="10" name="Picture 9">
            <a:extLst>
              <a:ext uri="{FF2B5EF4-FFF2-40B4-BE49-F238E27FC236}">
                <a16:creationId xmlns:a16="http://schemas.microsoft.com/office/drawing/2014/main" id="{6C6E8A14-91FF-495D-8578-E93F46C638D2}"/>
              </a:ext>
            </a:extLst>
          </p:cNvPr>
          <p:cNvPicPr>
            <a:picLocks noChangeAspect="1"/>
          </p:cNvPicPr>
          <p:nvPr/>
        </p:nvPicPr>
        <p:blipFill>
          <a:blip r:embed="rId5"/>
          <a:stretch>
            <a:fillRect/>
          </a:stretch>
        </p:blipFill>
        <p:spPr>
          <a:xfrm>
            <a:off x="5447928" y="1052736"/>
            <a:ext cx="520057" cy="720080"/>
          </a:xfrm>
          <a:prstGeom prst="rect">
            <a:avLst/>
          </a:prstGeom>
        </p:spPr>
      </p:pic>
      <p:pic>
        <p:nvPicPr>
          <p:cNvPr id="11" name="Picture 10">
            <a:extLst>
              <a:ext uri="{FF2B5EF4-FFF2-40B4-BE49-F238E27FC236}">
                <a16:creationId xmlns:a16="http://schemas.microsoft.com/office/drawing/2014/main" id="{10686983-E904-48E4-9FF3-DE5B1ECD54F9}"/>
              </a:ext>
            </a:extLst>
          </p:cNvPr>
          <p:cNvPicPr>
            <a:picLocks noChangeAspect="1"/>
          </p:cNvPicPr>
          <p:nvPr/>
        </p:nvPicPr>
        <p:blipFill>
          <a:blip r:embed="rId5"/>
          <a:stretch>
            <a:fillRect/>
          </a:stretch>
        </p:blipFill>
        <p:spPr>
          <a:xfrm>
            <a:off x="9048328" y="1052736"/>
            <a:ext cx="520057" cy="720080"/>
          </a:xfrm>
          <a:prstGeom prst="rect">
            <a:avLst/>
          </a:prstGeom>
        </p:spPr>
      </p:pic>
      <p:pic>
        <p:nvPicPr>
          <p:cNvPr id="12" name="Picture 11">
            <a:extLst>
              <a:ext uri="{FF2B5EF4-FFF2-40B4-BE49-F238E27FC236}">
                <a16:creationId xmlns:a16="http://schemas.microsoft.com/office/drawing/2014/main" id="{14EFD511-11AE-4EC4-8A6C-324E17DC142C}"/>
              </a:ext>
            </a:extLst>
          </p:cNvPr>
          <p:cNvPicPr>
            <a:picLocks noChangeAspect="1"/>
          </p:cNvPicPr>
          <p:nvPr/>
        </p:nvPicPr>
        <p:blipFill>
          <a:blip r:embed="rId5"/>
          <a:stretch>
            <a:fillRect/>
          </a:stretch>
        </p:blipFill>
        <p:spPr>
          <a:xfrm>
            <a:off x="9624392" y="1052736"/>
            <a:ext cx="520057" cy="720080"/>
          </a:xfrm>
          <a:prstGeom prst="rect">
            <a:avLst/>
          </a:prstGeom>
        </p:spPr>
      </p:pic>
      <p:pic>
        <p:nvPicPr>
          <p:cNvPr id="13" name="Picture 12">
            <a:extLst>
              <a:ext uri="{FF2B5EF4-FFF2-40B4-BE49-F238E27FC236}">
                <a16:creationId xmlns:a16="http://schemas.microsoft.com/office/drawing/2014/main" id="{36B0EEF5-041D-45AC-82CC-511FB2A5FE93}"/>
              </a:ext>
            </a:extLst>
          </p:cNvPr>
          <p:cNvPicPr>
            <a:picLocks noChangeAspect="1"/>
          </p:cNvPicPr>
          <p:nvPr/>
        </p:nvPicPr>
        <p:blipFill>
          <a:blip r:embed="rId5"/>
          <a:stretch>
            <a:fillRect/>
          </a:stretch>
        </p:blipFill>
        <p:spPr>
          <a:xfrm>
            <a:off x="1991544" y="2204864"/>
            <a:ext cx="520057" cy="720080"/>
          </a:xfrm>
          <a:prstGeom prst="rect">
            <a:avLst/>
          </a:prstGeom>
        </p:spPr>
      </p:pic>
      <p:pic>
        <p:nvPicPr>
          <p:cNvPr id="14" name="Picture 13">
            <a:extLst>
              <a:ext uri="{FF2B5EF4-FFF2-40B4-BE49-F238E27FC236}">
                <a16:creationId xmlns:a16="http://schemas.microsoft.com/office/drawing/2014/main" id="{A6A26748-EC37-4F8C-954C-8E7B88CB0374}"/>
              </a:ext>
            </a:extLst>
          </p:cNvPr>
          <p:cNvPicPr>
            <a:picLocks noChangeAspect="1"/>
          </p:cNvPicPr>
          <p:nvPr/>
        </p:nvPicPr>
        <p:blipFill>
          <a:blip r:embed="rId5"/>
          <a:stretch>
            <a:fillRect/>
          </a:stretch>
        </p:blipFill>
        <p:spPr>
          <a:xfrm>
            <a:off x="2567608" y="2204864"/>
            <a:ext cx="520057" cy="720080"/>
          </a:xfrm>
          <a:prstGeom prst="rect">
            <a:avLst/>
          </a:prstGeom>
        </p:spPr>
      </p:pic>
      <p:pic>
        <p:nvPicPr>
          <p:cNvPr id="15" name="Picture 14">
            <a:extLst>
              <a:ext uri="{FF2B5EF4-FFF2-40B4-BE49-F238E27FC236}">
                <a16:creationId xmlns:a16="http://schemas.microsoft.com/office/drawing/2014/main" id="{3D258540-8A37-48D5-9E31-B373ABE7EA56}"/>
              </a:ext>
            </a:extLst>
          </p:cNvPr>
          <p:cNvPicPr>
            <a:picLocks noChangeAspect="1"/>
          </p:cNvPicPr>
          <p:nvPr/>
        </p:nvPicPr>
        <p:blipFill>
          <a:blip r:embed="rId5"/>
          <a:stretch>
            <a:fillRect/>
          </a:stretch>
        </p:blipFill>
        <p:spPr>
          <a:xfrm>
            <a:off x="3143672" y="2204864"/>
            <a:ext cx="520057" cy="720080"/>
          </a:xfrm>
          <a:prstGeom prst="rect">
            <a:avLst/>
          </a:prstGeom>
        </p:spPr>
      </p:pic>
      <p:pic>
        <p:nvPicPr>
          <p:cNvPr id="16" name="Picture 15">
            <a:extLst>
              <a:ext uri="{FF2B5EF4-FFF2-40B4-BE49-F238E27FC236}">
                <a16:creationId xmlns:a16="http://schemas.microsoft.com/office/drawing/2014/main" id="{8D7DEC00-15CF-4D52-926D-EFF7B9831686}"/>
              </a:ext>
            </a:extLst>
          </p:cNvPr>
          <p:cNvPicPr>
            <a:picLocks noChangeAspect="1"/>
          </p:cNvPicPr>
          <p:nvPr/>
        </p:nvPicPr>
        <p:blipFill>
          <a:blip r:embed="rId6"/>
          <a:stretch>
            <a:fillRect/>
          </a:stretch>
        </p:blipFill>
        <p:spPr>
          <a:xfrm>
            <a:off x="4871865" y="3068960"/>
            <a:ext cx="562516" cy="763837"/>
          </a:xfrm>
          <a:prstGeom prst="rect">
            <a:avLst/>
          </a:prstGeom>
        </p:spPr>
      </p:pic>
      <p:pic>
        <p:nvPicPr>
          <p:cNvPr id="17" name="Picture 16">
            <a:extLst>
              <a:ext uri="{FF2B5EF4-FFF2-40B4-BE49-F238E27FC236}">
                <a16:creationId xmlns:a16="http://schemas.microsoft.com/office/drawing/2014/main" id="{D601E42C-3414-4F3F-B78C-F874F4E06D3A}"/>
              </a:ext>
            </a:extLst>
          </p:cNvPr>
          <p:cNvPicPr>
            <a:picLocks noChangeAspect="1"/>
          </p:cNvPicPr>
          <p:nvPr/>
        </p:nvPicPr>
        <p:blipFill>
          <a:blip r:embed="rId7"/>
          <a:stretch>
            <a:fillRect/>
          </a:stretch>
        </p:blipFill>
        <p:spPr>
          <a:xfrm>
            <a:off x="5447928" y="2996952"/>
            <a:ext cx="591224" cy="819946"/>
          </a:xfrm>
          <a:prstGeom prst="rect">
            <a:avLst/>
          </a:prstGeom>
        </p:spPr>
      </p:pic>
      <p:sp>
        <p:nvSpPr>
          <p:cNvPr id="18" name="Rectangle 17">
            <a:extLst>
              <a:ext uri="{FF2B5EF4-FFF2-40B4-BE49-F238E27FC236}">
                <a16:creationId xmlns:a16="http://schemas.microsoft.com/office/drawing/2014/main" id="{B230544A-761C-492F-A567-695FC4A61D14}"/>
              </a:ext>
            </a:extLst>
          </p:cNvPr>
          <p:cNvSpPr/>
          <p:nvPr/>
        </p:nvSpPr>
        <p:spPr>
          <a:xfrm>
            <a:off x="7176120" y="1988840"/>
            <a:ext cx="648072" cy="936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srgbClr val="FF0000"/>
                </a:solidFill>
              </a:rPr>
              <a:t>?</a:t>
            </a:r>
          </a:p>
        </p:txBody>
      </p:sp>
      <p:pic>
        <p:nvPicPr>
          <p:cNvPr id="19" name="Picture 18">
            <a:extLst>
              <a:ext uri="{FF2B5EF4-FFF2-40B4-BE49-F238E27FC236}">
                <a16:creationId xmlns:a16="http://schemas.microsoft.com/office/drawing/2014/main" id="{D06652F1-BB88-4220-B8F0-A604A28CF588}"/>
              </a:ext>
            </a:extLst>
          </p:cNvPr>
          <p:cNvPicPr>
            <a:picLocks noChangeAspect="1"/>
          </p:cNvPicPr>
          <p:nvPr/>
        </p:nvPicPr>
        <p:blipFill>
          <a:blip r:embed="rId8"/>
          <a:stretch>
            <a:fillRect/>
          </a:stretch>
        </p:blipFill>
        <p:spPr>
          <a:xfrm>
            <a:off x="191344" y="5733256"/>
            <a:ext cx="3077004" cy="628738"/>
          </a:xfrm>
          <a:prstGeom prst="rect">
            <a:avLst/>
          </a:prstGeom>
        </p:spPr>
      </p:pic>
      <p:pic>
        <p:nvPicPr>
          <p:cNvPr id="20" name="Picture 19">
            <a:extLst>
              <a:ext uri="{FF2B5EF4-FFF2-40B4-BE49-F238E27FC236}">
                <a16:creationId xmlns:a16="http://schemas.microsoft.com/office/drawing/2014/main" id="{6610DF04-C6AE-456F-B3A0-1821C416DF76}"/>
              </a:ext>
            </a:extLst>
          </p:cNvPr>
          <p:cNvPicPr>
            <a:picLocks noChangeAspect="1"/>
          </p:cNvPicPr>
          <p:nvPr/>
        </p:nvPicPr>
        <p:blipFill>
          <a:blip r:embed="rId9"/>
          <a:stretch>
            <a:fillRect/>
          </a:stretch>
        </p:blipFill>
        <p:spPr>
          <a:xfrm>
            <a:off x="3215680" y="6043526"/>
            <a:ext cx="2088232" cy="337802"/>
          </a:xfrm>
          <a:prstGeom prst="rect">
            <a:avLst/>
          </a:prstGeom>
        </p:spPr>
      </p:pic>
      <p:pic>
        <p:nvPicPr>
          <p:cNvPr id="21" name="Picture 20">
            <a:extLst>
              <a:ext uri="{FF2B5EF4-FFF2-40B4-BE49-F238E27FC236}">
                <a16:creationId xmlns:a16="http://schemas.microsoft.com/office/drawing/2014/main" id="{184E1DB0-0292-40C1-A446-4AF8B742DBCC}"/>
              </a:ext>
            </a:extLst>
          </p:cNvPr>
          <p:cNvPicPr>
            <a:picLocks noChangeAspect="1"/>
          </p:cNvPicPr>
          <p:nvPr/>
        </p:nvPicPr>
        <p:blipFill>
          <a:blip r:embed="rId10"/>
          <a:stretch>
            <a:fillRect/>
          </a:stretch>
        </p:blipFill>
        <p:spPr>
          <a:xfrm>
            <a:off x="6168008" y="5661248"/>
            <a:ext cx="3600400" cy="746832"/>
          </a:xfrm>
          <a:prstGeom prst="rect">
            <a:avLst/>
          </a:prstGeom>
        </p:spPr>
      </p:pic>
      <p:pic>
        <p:nvPicPr>
          <p:cNvPr id="22" name="Picture 21">
            <a:extLst>
              <a:ext uri="{FF2B5EF4-FFF2-40B4-BE49-F238E27FC236}">
                <a16:creationId xmlns:a16="http://schemas.microsoft.com/office/drawing/2014/main" id="{7C48DB1F-305A-485B-8505-5FFE24241AD1}"/>
              </a:ext>
            </a:extLst>
          </p:cNvPr>
          <p:cNvPicPr>
            <a:picLocks noChangeAspect="1"/>
          </p:cNvPicPr>
          <p:nvPr/>
        </p:nvPicPr>
        <p:blipFill>
          <a:blip r:embed="rId11"/>
          <a:stretch>
            <a:fillRect/>
          </a:stretch>
        </p:blipFill>
        <p:spPr>
          <a:xfrm>
            <a:off x="6168008" y="5373216"/>
            <a:ext cx="3672408" cy="1343846"/>
          </a:xfrm>
          <a:prstGeom prst="rect">
            <a:avLst/>
          </a:prstGeom>
        </p:spPr>
      </p:pic>
      <p:pic>
        <p:nvPicPr>
          <p:cNvPr id="23" name="Picture 22">
            <a:extLst>
              <a:ext uri="{FF2B5EF4-FFF2-40B4-BE49-F238E27FC236}">
                <a16:creationId xmlns:a16="http://schemas.microsoft.com/office/drawing/2014/main" id="{BE88D09D-50FA-4D8E-9CF4-742430BA91B9}"/>
              </a:ext>
            </a:extLst>
          </p:cNvPr>
          <p:cNvPicPr>
            <a:picLocks noChangeAspect="1"/>
          </p:cNvPicPr>
          <p:nvPr/>
        </p:nvPicPr>
        <p:blipFill>
          <a:blip r:embed="rId12"/>
          <a:stretch>
            <a:fillRect/>
          </a:stretch>
        </p:blipFill>
        <p:spPr>
          <a:xfrm>
            <a:off x="6168008" y="4869160"/>
            <a:ext cx="3672408" cy="1870207"/>
          </a:xfrm>
          <a:prstGeom prst="rect">
            <a:avLst/>
          </a:prstGeom>
        </p:spPr>
      </p:pic>
    </p:spTree>
    <p:custDataLst>
      <p:tags r:id="rId1"/>
    </p:custDataLst>
    <p:extLst>
      <p:ext uri="{BB962C8B-B14F-4D97-AF65-F5344CB8AC3E}">
        <p14:creationId xmlns:p14="http://schemas.microsoft.com/office/powerpoint/2010/main" val="178255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7E50-906C-4D61-B5EF-AF2BCBEC4894}"/>
              </a:ext>
            </a:extLst>
          </p:cNvPr>
          <p:cNvSpPr>
            <a:spLocks noGrp="1"/>
          </p:cNvSpPr>
          <p:nvPr>
            <p:ph type="title"/>
          </p:nvPr>
        </p:nvSpPr>
        <p:spPr>
          <a:xfrm>
            <a:off x="407368" y="44624"/>
            <a:ext cx="9956800" cy="562074"/>
          </a:xfrm>
        </p:spPr>
        <p:txBody>
          <a:bodyPr/>
          <a:lstStyle/>
          <a:p>
            <a:r>
              <a:rPr lang="en-US" dirty="0"/>
              <a:t>Key Ideas:</a:t>
            </a:r>
          </a:p>
        </p:txBody>
      </p:sp>
      <p:sp>
        <p:nvSpPr>
          <p:cNvPr id="3" name="Content Placeholder 2">
            <a:extLst>
              <a:ext uri="{FF2B5EF4-FFF2-40B4-BE49-F238E27FC236}">
                <a16:creationId xmlns:a16="http://schemas.microsoft.com/office/drawing/2014/main" id="{F169216B-B635-44AE-9D5D-0330C96D9B46}"/>
              </a:ext>
            </a:extLst>
          </p:cNvPr>
          <p:cNvSpPr>
            <a:spLocks noGrp="1"/>
          </p:cNvSpPr>
          <p:nvPr>
            <p:ph sz="quarter" idx="1"/>
          </p:nvPr>
        </p:nvSpPr>
        <p:spPr>
          <a:xfrm>
            <a:off x="263352" y="692696"/>
            <a:ext cx="11089232" cy="792088"/>
          </a:xfrm>
        </p:spPr>
        <p:txBody>
          <a:bodyPr/>
          <a:lstStyle/>
          <a:p>
            <a:r>
              <a:rPr lang="en-US" sz="2200" dirty="0"/>
              <a:t>Statistical results are often used as evidence to support an argument or agenda</a:t>
            </a:r>
          </a:p>
        </p:txBody>
      </p:sp>
      <p:sp>
        <p:nvSpPr>
          <p:cNvPr id="4" name="Content Placeholder 2">
            <a:extLst>
              <a:ext uri="{FF2B5EF4-FFF2-40B4-BE49-F238E27FC236}">
                <a16:creationId xmlns:a16="http://schemas.microsoft.com/office/drawing/2014/main" id="{CE6F0335-65ED-4149-B1C5-00F054E71532}"/>
              </a:ext>
            </a:extLst>
          </p:cNvPr>
          <p:cNvSpPr txBox="1">
            <a:spLocks/>
          </p:cNvSpPr>
          <p:nvPr/>
        </p:nvSpPr>
        <p:spPr bwMode="auto">
          <a:xfrm>
            <a:off x="263352" y="1268760"/>
            <a:ext cx="1108923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200" dirty="0" err="1"/>
              <a:t>Ie</a:t>
            </a:r>
            <a:r>
              <a:rPr lang="en-US" sz="2200" dirty="0"/>
              <a:t>: Can dolphins talk to each other?  An experiment of 10 trials was conducted and 9/10 trials supported this conjecture</a:t>
            </a:r>
          </a:p>
        </p:txBody>
      </p:sp>
      <p:sp>
        <p:nvSpPr>
          <p:cNvPr id="5" name="Content Placeholder 2">
            <a:extLst>
              <a:ext uri="{FF2B5EF4-FFF2-40B4-BE49-F238E27FC236}">
                <a16:creationId xmlns:a16="http://schemas.microsoft.com/office/drawing/2014/main" id="{DF1AE8B5-89DD-4444-9C71-46300BBEFCE8}"/>
              </a:ext>
            </a:extLst>
          </p:cNvPr>
          <p:cNvSpPr txBox="1">
            <a:spLocks/>
          </p:cNvSpPr>
          <p:nvPr/>
        </p:nvSpPr>
        <p:spPr bwMode="auto">
          <a:xfrm>
            <a:off x="263352" y="2204864"/>
            <a:ext cx="1108923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200" dirty="0"/>
              <a:t>Does majority (60%+) of population prefer private health care?  In a sample of 300, 160 people said yes?   </a:t>
            </a:r>
          </a:p>
        </p:txBody>
      </p:sp>
      <p:sp>
        <p:nvSpPr>
          <p:cNvPr id="6" name="Content Placeholder 2">
            <a:extLst>
              <a:ext uri="{FF2B5EF4-FFF2-40B4-BE49-F238E27FC236}">
                <a16:creationId xmlns:a16="http://schemas.microsoft.com/office/drawing/2014/main" id="{DDD18B07-EEAC-4C2A-9D27-B6AE8659BFF1}"/>
              </a:ext>
            </a:extLst>
          </p:cNvPr>
          <p:cNvSpPr txBox="1">
            <a:spLocks/>
          </p:cNvSpPr>
          <p:nvPr/>
        </p:nvSpPr>
        <p:spPr bwMode="auto">
          <a:xfrm>
            <a:off x="263352" y="3140968"/>
            <a:ext cx="1108923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200" dirty="0"/>
              <a:t>In an alternative study, on whether majority (60%+) of population prefer private health care, a sample of 300 had 30 people said yes?   </a:t>
            </a:r>
          </a:p>
        </p:txBody>
      </p:sp>
      <p:sp>
        <p:nvSpPr>
          <p:cNvPr id="7" name="Content Placeholder 2">
            <a:extLst>
              <a:ext uri="{FF2B5EF4-FFF2-40B4-BE49-F238E27FC236}">
                <a16:creationId xmlns:a16="http://schemas.microsoft.com/office/drawing/2014/main" id="{27531110-D1A7-47B3-9026-726C6B7E6520}"/>
              </a:ext>
            </a:extLst>
          </p:cNvPr>
          <p:cNvSpPr txBox="1">
            <a:spLocks/>
          </p:cNvSpPr>
          <p:nvPr/>
        </p:nvSpPr>
        <p:spPr bwMode="auto">
          <a:xfrm>
            <a:off x="263352" y="4077072"/>
            <a:ext cx="1108923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200" dirty="0"/>
              <a:t>When we look at these statistical results, do they provide enough evidence for the conjecture that is being argued for?  </a:t>
            </a:r>
          </a:p>
        </p:txBody>
      </p:sp>
      <p:sp>
        <p:nvSpPr>
          <p:cNvPr id="8" name="Content Placeholder 2">
            <a:extLst>
              <a:ext uri="{FF2B5EF4-FFF2-40B4-BE49-F238E27FC236}">
                <a16:creationId xmlns:a16="http://schemas.microsoft.com/office/drawing/2014/main" id="{8983F7F9-B2F9-4556-B1CA-620D4FDECDA8}"/>
              </a:ext>
            </a:extLst>
          </p:cNvPr>
          <p:cNvSpPr txBox="1">
            <a:spLocks/>
          </p:cNvSpPr>
          <p:nvPr/>
        </p:nvSpPr>
        <p:spPr bwMode="auto">
          <a:xfrm>
            <a:off x="263352" y="5013176"/>
            <a:ext cx="1108923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200" dirty="0"/>
              <a:t>OR do these results occur only by chance/variation and the conjecture is not true</a:t>
            </a:r>
          </a:p>
        </p:txBody>
      </p:sp>
      <p:sp>
        <p:nvSpPr>
          <p:cNvPr id="9" name="Content Placeholder 2">
            <a:extLst>
              <a:ext uri="{FF2B5EF4-FFF2-40B4-BE49-F238E27FC236}">
                <a16:creationId xmlns:a16="http://schemas.microsoft.com/office/drawing/2014/main" id="{05CB6BF4-8C87-4238-84D9-77F0D27C595F}"/>
              </a:ext>
            </a:extLst>
          </p:cNvPr>
          <p:cNvSpPr txBox="1">
            <a:spLocks/>
          </p:cNvSpPr>
          <p:nvPr/>
        </p:nvSpPr>
        <p:spPr bwMode="auto">
          <a:xfrm>
            <a:off x="263352" y="5733256"/>
            <a:ext cx="1108923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200" dirty="0"/>
              <a:t>NOTE: for each experiment, identify the conjecture</a:t>
            </a:r>
          </a:p>
        </p:txBody>
      </p:sp>
    </p:spTree>
    <p:custDataLst>
      <p:tags r:id="rId1"/>
    </p:custDataLst>
    <p:extLst>
      <p:ext uri="{BB962C8B-B14F-4D97-AF65-F5344CB8AC3E}">
        <p14:creationId xmlns:p14="http://schemas.microsoft.com/office/powerpoint/2010/main" val="99337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AD09FC-F996-4256-B2A3-FE3BF1B6AB6A}"/>
              </a:ext>
            </a:extLst>
          </p:cNvPr>
          <p:cNvSpPr/>
          <p:nvPr/>
        </p:nvSpPr>
        <p:spPr>
          <a:xfrm>
            <a:off x="479376" y="2204864"/>
            <a:ext cx="2590800" cy="1439863"/>
          </a:xfrm>
          <a:prstGeom prst="rect">
            <a:avLst/>
          </a:prstGeom>
          <a:solidFill>
            <a:srgbClr val="00B0F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339" name="Content Placeholder 2">
            <a:extLst>
              <a:ext uri="{FF2B5EF4-FFF2-40B4-BE49-F238E27FC236}">
                <a16:creationId xmlns:a16="http://schemas.microsoft.com/office/drawing/2014/main" id="{DA49FF60-3A95-47DB-B8D2-7B3A3C426A3E}"/>
              </a:ext>
            </a:extLst>
          </p:cNvPr>
          <p:cNvSpPr>
            <a:spLocks noGrp="1"/>
          </p:cNvSpPr>
          <p:nvPr>
            <p:ph sz="quarter" idx="1"/>
          </p:nvPr>
        </p:nvSpPr>
        <p:spPr>
          <a:xfrm>
            <a:off x="263352" y="44450"/>
            <a:ext cx="11449271" cy="2711450"/>
          </a:xfrm>
        </p:spPr>
        <p:txBody>
          <a:bodyPr/>
          <a:lstStyle/>
          <a:p>
            <a:pPr marL="0" indent="0">
              <a:buNone/>
            </a:pPr>
            <a:r>
              <a:rPr lang="en-CA" altLang="en-US" sz="2200" dirty="0"/>
              <a:t>An </a:t>
            </a:r>
            <a:r>
              <a:rPr lang="en-CA" altLang="en-US" sz="2200" dirty="0">
                <a:hlinkClick r:id="rId4"/>
              </a:rPr>
              <a:t>experiment</a:t>
            </a:r>
            <a:r>
              <a:rPr lang="en-CA" altLang="en-US" sz="2200" dirty="0"/>
              <a:t> was conducted by the Univ. of Florida to test if bottlenose dolphins can communicate with each other. Two dolphins in separate tanks have two buttons each.  If the two dolphins press the same button, they were rewarded with a snack.   Out of 10 trials, the dolphins were successful 9 times.  Would this experiment be conclusive evidence that dolphins can communicate with each other? </a:t>
            </a:r>
          </a:p>
        </p:txBody>
      </p:sp>
      <p:cxnSp>
        <p:nvCxnSpPr>
          <p:cNvPr id="8" name="Straight Connector 7">
            <a:extLst>
              <a:ext uri="{FF2B5EF4-FFF2-40B4-BE49-F238E27FC236}">
                <a16:creationId xmlns:a16="http://schemas.microsoft.com/office/drawing/2014/main" id="{5DF2C261-C20B-4E4B-8764-19CA700982E6}"/>
              </a:ext>
            </a:extLst>
          </p:cNvPr>
          <p:cNvCxnSpPr>
            <a:cxnSpLocks/>
          </p:cNvCxnSpPr>
          <p:nvPr/>
        </p:nvCxnSpPr>
        <p:spPr>
          <a:xfrm>
            <a:off x="479376" y="2204863"/>
            <a:ext cx="25908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7D01E4-2925-4377-874A-B8B8C74F2987}"/>
              </a:ext>
            </a:extLst>
          </p:cNvPr>
          <p:cNvCxnSpPr/>
          <p:nvPr/>
        </p:nvCxnSpPr>
        <p:spPr>
          <a:xfrm flipV="1">
            <a:off x="479376" y="2204864"/>
            <a:ext cx="0" cy="1368425"/>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559B55E-2305-462D-9972-CF1E010C9E20}"/>
              </a:ext>
            </a:extLst>
          </p:cNvPr>
          <p:cNvCxnSpPr/>
          <p:nvPr/>
        </p:nvCxnSpPr>
        <p:spPr>
          <a:xfrm flipV="1">
            <a:off x="1774776" y="2204864"/>
            <a:ext cx="0" cy="1368425"/>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7AD2693-21EC-4582-80E0-05C7E98C0584}"/>
              </a:ext>
            </a:extLst>
          </p:cNvPr>
          <p:cNvCxnSpPr/>
          <p:nvPr/>
        </p:nvCxnSpPr>
        <p:spPr>
          <a:xfrm flipV="1">
            <a:off x="3070176" y="2204864"/>
            <a:ext cx="0" cy="1368425"/>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1C8AD1C-DBDA-40DB-B8C0-F9EACA16A8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151" y="2804938"/>
            <a:ext cx="514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60C71DC8-B7A1-4AA9-9F18-A10EABC9B5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39" y="2787476"/>
            <a:ext cx="51276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Top Corners Rounded 16">
            <a:extLst>
              <a:ext uri="{FF2B5EF4-FFF2-40B4-BE49-F238E27FC236}">
                <a16:creationId xmlns:a16="http://schemas.microsoft.com/office/drawing/2014/main" id="{436F071E-34C2-44DE-B799-B04BCC9B1C3D}"/>
              </a:ext>
            </a:extLst>
          </p:cNvPr>
          <p:cNvSpPr/>
          <p:nvPr/>
        </p:nvSpPr>
        <p:spPr>
          <a:xfrm rot="10800000">
            <a:off x="1919238" y="2238201"/>
            <a:ext cx="431800" cy="266700"/>
          </a:xfrm>
          <a:prstGeom prst="round2SameRect">
            <a:avLst>
              <a:gd name="adj1" fmla="val 50000"/>
              <a:gd name="adj2" fmla="val 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8" name="Rectangle: Top Corners Rounded 17">
            <a:extLst>
              <a:ext uri="{FF2B5EF4-FFF2-40B4-BE49-F238E27FC236}">
                <a16:creationId xmlns:a16="http://schemas.microsoft.com/office/drawing/2014/main" id="{44DB1214-4402-4DFC-A1E4-926107AFCCB8}"/>
              </a:ext>
            </a:extLst>
          </p:cNvPr>
          <p:cNvSpPr/>
          <p:nvPr/>
        </p:nvSpPr>
        <p:spPr>
          <a:xfrm rot="10800000">
            <a:off x="2495501" y="2238201"/>
            <a:ext cx="431800" cy="266700"/>
          </a:xfrm>
          <a:prstGeom prst="round2SameRect">
            <a:avLst>
              <a:gd name="adj1" fmla="val 50000"/>
              <a:gd name="adj2" fmla="val 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9" name="Rectangle: Top Corners Rounded 18">
            <a:extLst>
              <a:ext uri="{FF2B5EF4-FFF2-40B4-BE49-F238E27FC236}">
                <a16:creationId xmlns:a16="http://schemas.microsoft.com/office/drawing/2014/main" id="{FC0069DC-F88E-48E2-A45C-5B21C3D685F9}"/>
              </a:ext>
            </a:extLst>
          </p:cNvPr>
          <p:cNvSpPr/>
          <p:nvPr/>
        </p:nvSpPr>
        <p:spPr>
          <a:xfrm rot="10800000">
            <a:off x="622251" y="2250901"/>
            <a:ext cx="431800" cy="266700"/>
          </a:xfrm>
          <a:prstGeom prst="round2SameRect">
            <a:avLst>
              <a:gd name="adj1" fmla="val 50000"/>
              <a:gd name="adj2" fmla="val 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 name="Rectangle: Top Corners Rounded 19">
            <a:extLst>
              <a:ext uri="{FF2B5EF4-FFF2-40B4-BE49-F238E27FC236}">
                <a16:creationId xmlns:a16="http://schemas.microsoft.com/office/drawing/2014/main" id="{20EBEEAE-F0A6-49B1-B40E-799271F2D86D}"/>
              </a:ext>
            </a:extLst>
          </p:cNvPr>
          <p:cNvSpPr/>
          <p:nvPr/>
        </p:nvSpPr>
        <p:spPr>
          <a:xfrm rot="10800000">
            <a:off x="1198513" y="2250901"/>
            <a:ext cx="431800" cy="266700"/>
          </a:xfrm>
          <a:prstGeom prst="round2SameRect">
            <a:avLst>
              <a:gd name="adj1" fmla="val 50000"/>
              <a:gd name="adj2" fmla="val 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21" name="Picture 20">
            <a:extLst>
              <a:ext uri="{FF2B5EF4-FFF2-40B4-BE49-F238E27FC236}">
                <a16:creationId xmlns:a16="http://schemas.microsoft.com/office/drawing/2014/main" id="{498C5EC1-A42F-4ED1-885F-FAFFB8F6C0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9713" y="2889076"/>
            <a:ext cx="2873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074AC3D2-949B-49D4-AA84-1048A2E72E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02" y="2793826"/>
            <a:ext cx="2889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49DA80C3-0B07-4D84-82C0-B9D47BAF59C6}"/>
              </a:ext>
            </a:extLst>
          </p:cNvPr>
          <p:cNvSpPr txBox="1">
            <a:spLocks noChangeArrowheads="1"/>
          </p:cNvSpPr>
          <p:nvPr/>
        </p:nvSpPr>
        <p:spPr bwMode="auto">
          <a:xfrm>
            <a:off x="3359696" y="1916832"/>
            <a:ext cx="8064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rPr>
              <a:t>Conjecture:  Can dolphins actually communicate with each other???</a:t>
            </a:r>
          </a:p>
        </p:txBody>
      </p:sp>
      <p:sp>
        <p:nvSpPr>
          <p:cNvPr id="27" name="TextBox 26">
            <a:extLst>
              <a:ext uri="{FF2B5EF4-FFF2-40B4-BE49-F238E27FC236}">
                <a16:creationId xmlns:a16="http://schemas.microsoft.com/office/drawing/2014/main" id="{413BEEDF-8848-41AB-BFAD-997789E76D69}"/>
              </a:ext>
            </a:extLst>
          </p:cNvPr>
          <p:cNvSpPr txBox="1">
            <a:spLocks noChangeArrowheads="1"/>
          </p:cNvSpPr>
          <p:nvPr/>
        </p:nvSpPr>
        <p:spPr bwMode="auto">
          <a:xfrm>
            <a:off x="263352" y="5013176"/>
            <a:ext cx="109452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rPr>
              <a:t>We would conduct multiple simulations on getting a result of 9 or more out of 10 “IF” dolphins don’t communicate</a:t>
            </a:r>
          </a:p>
        </p:txBody>
      </p:sp>
      <p:sp>
        <p:nvSpPr>
          <p:cNvPr id="29" name="TextBox 28">
            <a:extLst>
              <a:ext uri="{FF2B5EF4-FFF2-40B4-BE49-F238E27FC236}">
                <a16:creationId xmlns:a16="http://schemas.microsoft.com/office/drawing/2014/main" id="{6E5F9E31-F111-4183-ABC7-63A23EC7F146}"/>
              </a:ext>
            </a:extLst>
          </p:cNvPr>
          <p:cNvSpPr txBox="1">
            <a:spLocks noChangeArrowheads="1"/>
          </p:cNvSpPr>
          <p:nvPr/>
        </p:nvSpPr>
        <p:spPr bwMode="auto">
          <a:xfrm>
            <a:off x="3359696" y="2564904"/>
            <a:ext cx="7992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rPr>
              <a:t>Counter Argument: If dolphins can not communicate with each other, then the probability of success of each trial would be 50%</a:t>
            </a:r>
          </a:p>
        </p:txBody>
      </p:sp>
      <p:sp>
        <p:nvSpPr>
          <p:cNvPr id="30" name="TextBox 29">
            <a:extLst>
              <a:ext uri="{FF2B5EF4-FFF2-40B4-BE49-F238E27FC236}">
                <a16:creationId xmlns:a16="http://schemas.microsoft.com/office/drawing/2014/main" id="{037743B0-EBAF-4D3A-B893-27A9496C011D}"/>
              </a:ext>
            </a:extLst>
          </p:cNvPr>
          <p:cNvSpPr txBox="1">
            <a:spLocks noChangeArrowheads="1"/>
          </p:cNvSpPr>
          <p:nvPr/>
        </p:nvSpPr>
        <p:spPr bwMode="auto">
          <a:xfrm>
            <a:off x="3359696" y="3356992"/>
            <a:ext cx="74168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rPr>
              <a:t>Q: Can the results of this experiment be due to  “LUCK”.  </a:t>
            </a:r>
            <a:br>
              <a:rPr lang="en-CA" altLang="en-US" sz="1800" dirty="0">
                <a:solidFill>
                  <a:srgbClr val="FF0000"/>
                </a:solidFill>
              </a:rPr>
            </a:br>
            <a:r>
              <a:rPr lang="en-CA" altLang="en-US" sz="1800" dirty="0" err="1">
                <a:solidFill>
                  <a:srgbClr val="FF0000"/>
                </a:solidFill>
              </a:rPr>
              <a:t>Ie</a:t>
            </a:r>
            <a:r>
              <a:rPr lang="en-CA" altLang="en-US" sz="1800" dirty="0">
                <a:solidFill>
                  <a:srgbClr val="FF0000"/>
                </a:solidFill>
              </a:rPr>
              <a:t>: Dolphins were lucky?</a:t>
            </a:r>
          </a:p>
        </p:txBody>
      </p:sp>
      <p:sp>
        <p:nvSpPr>
          <p:cNvPr id="31" name="TextBox 30">
            <a:extLst>
              <a:ext uri="{FF2B5EF4-FFF2-40B4-BE49-F238E27FC236}">
                <a16:creationId xmlns:a16="http://schemas.microsoft.com/office/drawing/2014/main" id="{E7C83E05-CD62-4223-B449-63378CB1EAB1}"/>
              </a:ext>
            </a:extLst>
          </p:cNvPr>
          <p:cNvSpPr txBox="1">
            <a:spLocks noChangeArrowheads="1"/>
          </p:cNvSpPr>
          <p:nvPr/>
        </p:nvSpPr>
        <p:spPr bwMode="auto">
          <a:xfrm>
            <a:off x="263352" y="4077072"/>
            <a:ext cx="11089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rPr>
              <a:t>Suppose the dolphins were actually just lucky, what is the possibility that they would get 9 out of 10?</a:t>
            </a:r>
          </a:p>
        </p:txBody>
      </p:sp>
      <p:sp>
        <p:nvSpPr>
          <p:cNvPr id="32" name="TextBox 31">
            <a:extLst>
              <a:ext uri="{FF2B5EF4-FFF2-40B4-BE49-F238E27FC236}">
                <a16:creationId xmlns:a16="http://schemas.microsoft.com/office/drawing/2014/main" id="{17C60D82-6A46-4AE3-9D22-AD07B0C0FEB3}"/>
              </a:ext>
            </a:extLst>
          </p:cNvPr>
          <p:cNvSpPr txBox="1">
            <a:spLocks noChangeArrowheads="1"/>
          </p:cNvSpPr>
          <p:nvPr/>
        </p:nvSpPr>
        <p:spPr bwMode="auto">
          <a:xfrm>
            <a:off x="263352" y="4581128"/>
            <a:ext cx="7221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rPr>
              <a:t>This is where “statistical simulations” come into play</a:t>
            </a:r>
          </a:p>
        </p:txBody>
      </p:sp>
      <p:sp>
        <p:nvSpPr>
          <p:cNvPr id="2" name="Rectangle 1">
            <a:extLst>
              <a:ext uri="{FF2B5EF4-FFF2-40B4-BE49-F238E27FC236}">
                <a16:creationId xmlns:a16="http://schemas.microsoft.com/office/drawing/2014/main" id="{A8243D41-E3CB-4352-8A02-9120271EDC4E}"/>
              </a:ext>
            </a:extLst>
          </p:cNvPr>
          <p:cNvSpPr/>
          <p:nvPr/>
        </p:nvSpPr>
        <p:spPr>
          <a:xfrm>
            <a:off x="335360" y="5661248"/>
            <a:ext cx="9289032" cy="369332"/>
          </a:xfrm>
          <a:prstGeom prst="rect">
            <a:avLst/>
          </a:prstGeom>
        </p:spPr>
        <p:txBody>
          <a:bodyPr wrap="square">
            <a:spAutoFit/>
          </a:bodyPr>
          <a:lstStyle/>
          <a:p>
            <a:r>
              <a:rPr lang="en-CA" dirty="0">
                <a:solidFill>
                  <a:srgbClr val="FF0000"/>
                </a:solidFill>
              </a:rPr>
              <a:t>If dolphins DON”T communicate, then probability of success would be 50%</a:t>
            </a:r>
            <a:endParaRPr lang="en-US" dirty="0"/>
          </a:p>
        </p:txBody>
      </p:sp>
      <p:sp>
        <p:nvSpPr>
          <p:cNvPr id="33" name="Rectangle 32">
            <a:extLst>
              <a:ext uri="{FF2B5EF4-FFF2-40B4-BE49-F238E27FC236}">
                <a16:creationId xmlns:a16="http://schemas.microsoft.com/office/drawing/2014/main" id="{EC479B04-9718-4DA9-878A-150406972669}"/>
              </a:ext>
            </a:extLst>
          </p:cNvPr>
          <p:cNvSpPr/>
          <p:nvPr/>
        </p:nvSpPr>
        <p:spPr>
          <a:xfrm>
            <a:off x="335360" y="6084004"/>
            <a:ext cx="11089232" cy="369332"/>
          </a:xfrm>
          <a:prstGeom prst="rect">
            <a:avLst/>
          </a:prstGeom>
        </p:spPr>
        <p:txBody>
          <a:bodyPr wrap="square">
            <a:spAutoFit/>
          </a:bodyPr>
          <a:lstStyle/>
          <a:p>
            <a:r>
              <a:rPr lang="en-CA" dirty="0">
                <a:solidFill>
                  <a:srgbClr val="FF0000"/>
                </a:solidFill>
              </a:rPr>
              <a:t>Conduct a simulation with two equal outcomes, and see if 9/10 would occur because of “VARIATION”</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mph" presetSubtype="0" repeatCount="4000" fill="hold" nodeType="clickEffect">
                                  <p:stCondLst>
                                    <p:cond delay="0"/>
                                  </p:stCondLst>
                                  <p:childTnLst>
                                    <p:anim calcmode="discrete" valueType="str">
                                      <p:cBhvr>
                                        <p:cTn id="30" dur="5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64" presetClass="path" presetSubtype="0" accel="4000" decel="24000" fill="remove" nodeType="clickEffect">
                                  <p:stCondLst>
                                    <p:cond delay="0"/>
                                  </p:stCondLst>
                                  <p:childTnLst>
                                    <p:animMotion origin="layout" path="M -3.05556E-6 -4.44444E-6 L -0.01215 -0.05023 " pathEditMode="relative" rAng="0" ptsTypes="AA">
                                      <p:cBhvr>
                                        <p:cTn id="34" dur="2000" fill="hold"/>
                                        <p:tgtEl>
                                          <p:spTgt spid="16"/>
                                        </p:tgtEl>
                                        <p:attrNameLst>
                                          <p:attrName>ppt_x</p:attrName>
                                          <p:attrName>ppt_y</p:attrName>
                                        </p:attrNameLst>
                                      </p:cBhvr>
                                      <p:rCtr x="-608" y="-2523"/>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linds(horizont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linds(horizont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linds(horizont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linds(horizont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linds(horizontal)">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9" grpId="0"/>
      <p:bldP spid="30" grpId="0"/>
      <p:bldP spid="31" grpId="0"/>
      <p:bldP spid="32" grpId="0"/>
      <p:bldP spid="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2FF81-5714-4B54-ACEB-F32627EE765E}"/>
              </a:ext>
            </a:extLst>
          </p:cNvPr>
          <p:cNvSpPr>
            <a:spLocks noGrp="1"/>
          </p:cNvSpPr>
          <p:nvPr>
            <p:ph sz="quarter" idx="1"/>
          </p:nvPr>
        </p:nvSpPr>
        <p:spPr>
          <a:xfrm>
            <a:off x="191344" y="188640"/>
            <a:ext cx="11809312" cy="1944216"/>
          </a:xfrm>
        </p:spPr>
        <p:txBody>
          <a:bodyPr/>
          <a:lstStyle/>
          <a:p>
            <a:pPr marL="0" indent="0">
              <a:buNone/>
            </a:pPr>
            <a:r>
              <a:rPr lang="en-US" sz="2200" dirty="0"/>
              <a:t>SIMULATION:</a:t>
            </a:r>
          </a:p>
          <a:p>
            <a:pPr marL="0" indent="0">
              <a:buNone/>
            </a:pPr>
            <a:r>
              <a:rPr lang="en-US" sz="2200" dirty="0"/>
              <a:t>1. Assignment:  We would assign two numbers, zero is failure and 1 is success</a:t>
            </a:r>
          </a:p>
          <a:p>
            <a:pPr marL="0" indent="0">
              <a:buNone/>
            </a:pPr>
            <a:r>
              <a:rPr lang="en-US" sz="2200" dirty="0"/>
              <a:t>2. Trial: Conduct this trial 10 times.  Use </a:t>
            </a:r>
            <a:r>
              <a:rPr lang="en-US" sz="2200" dirty="0" err="1"/>
              <a:t>randint</a:t>
            </a:r>
            <a:r>
              <a:rPr lang="en-US" sz="2200" dirty="0"/>
              <a:t>(0,1,10) to generate a list of 10 numbers of zeroes and ones.   OR better yet, use SUM(</a:t>
            </a:r>
            <a:r>
              <a:rPr lang="en-US" sz="2200" dirty="0" err="1"/>
              <a:t>randint</a:t>
            </a:r>
            <a:r>
              <a:rPr lang="en-US" sz="2200" dirty="0"/>
              <a:t>(0,1,10), counts the number of success for you</a:t>
            </a:r>
          </a:p>
        </p:txBody>
      </p:sp>
      <p:pic>
        <p:nvPicPr>
          <p:cNvPr id="5" name="Picture 4">
            <a:extLst>
              <a:ext uri="{FF2B5EF4-FFF2-40B4-BE49-F238E27FC236}">
                <a16:creationId xmlns:a16="http://schemas.microsoft.com/office/drawing/2014/main" id="{6CE4930F-3D02-45BE-92D2-6D60E199C55F}"/>
              </a:ext>
            </a:extLst>
          </p:cNvPr>
          <p:cNvPicPr>
            <a:picLocks noChangeAspect="1"/>
          </p:cNvPicPr>
          <p:nvPr/>
        </p:nvPicPr>
        <p:blipFill>
          <a:blip r:embed="rId4"/>
          <a:stretch>
            <a:fillRect/>
          </a:stretch>
        </p:blipFill>
        <p:spPr>
          <a:xfrm>
            <a:off x="335360" y="5134668"/>
            <a:ext cx="2448272" cy="1766875"/>
          </a:xfrm>
          <a:prstGeom prst="rect">
            <a:avLst/>
          </a:prstGeom>
        </p:spPr>
      </p:pic>
      <p:sp>
        <p:nvSpPr>
          <p:cNvPr id="6" name="Rectangle 5">
            <a:extLst>
              <a:ext uri="{FF2B5EF4-FFF2-40B4-BE49-F238E27FC236}">
                <a16:creationId xmlns:a16="http://schemas.microsoft.com/office/drawing/2014/main" id="{D11490F1-1DF1-425C-B9A3-A3C82A524B7B}"/>
              </a:ext>
            </a:extLst>
          </p:cNvPr>
          <p:cNvSpPr/>
          <p:nvPr/>
        </p:nvSpPr>
        <p:spPr>
          <a:xfrm>
            <a:off x="2855640" y="5157192"/>
            <a:ext cx="7560840" cy="369332"/>
          </a:xfrm>
          <a:prstGeom prst="rect">
            <a:avLst/>
          </a:prstGeom>
        </p:spPr>
        <p:txBody>
          <a:bodyPr wrap="square">
            <a:spAutoFit/>
          </a:bodyPr>
          <a:lstStyle/>
          <a:p>
            <a:r>
              <a:rPr lang="en-CA" dirty="0">
                <a:solidFill>
                  <a:srgbClr val="FF0000"/>
                </a:solidFill>
              </a:rPr>
              <a:t>Theoretical distribution of the outcomes based on a binomial distribution</a:t>
            </a:r>
            <a:endParaRPr lang="en-US" dirty="0"/>
          </a:p>
        </p:txBody>
      </p:sp>
      <p:pic>
        <p:nvPicPr>
          <p:cNvPr id="7" name="Picture 6">
            <a:extLst>
              <a:ext uri="{FF2B5EF4-FFF2-40B4-BE49-F238E27FC236}">
                <a16:creationId xmlns:a16="http://schemas.microsoft.com/office/drawing/2014/main" id="{A23AB936-A6B2-41A7-BAF8-B63FDF1ADB1B}"/>
              </a:ext>
            </a:extLst>
          </p:cNvPr>
          <p:cNvPicPr>
            <a:picLocks noChangeAspect="1"/>
          </p:cNvPicPr>
          <p:nvPr/>
        </p:nvPicPr>
        <p:blipFill>
          <a:blip r:embed="rId5"/>
          <a:stretch>
            <a:fillRect/>
          </a:stretch>
        </p:blipFill>
        <p:spPr>
          <a:xfrm>
            <a:off x="263352" y="2132856"/>
            <a:ext cx="2592288" cy="1665245"/>
          </a:xfrm>
          <a:prstGeom prst="rect">
            <a:avLst/>
          </a:prstGeom>
        </p:spPr>
      </p:pic>
      <p:sp>
        <p:nvSpPr>
          <p:cNvPr id="9" name="Rectangle 8">
            <a:extLst>
              <a:ext uri="{FF2B5EF4-FFF2-40B4-BE49-F238E27FC236}">
                <a16:creationId xmlns:a16="http://schemas.microsoft.com/office/drawing/2014/main" id="{866BFF84-A526-4CB2-989C-B4CE1A8B12D9}"/>
              </a:ext>
            </a:extLst>
          </p:cNvPr>
          <p:cNvSpPr/>
          <p:nvPr/>
        </p:nvSpPr>
        <p:spPr>
          <a:xfrm>
            <a:off x="2927648" y="2060848"/>
            <a:ext cx="8856984" cy="369332"/>
          </a:xfrm>
          <a:prstGeom prst="rect">
            <a:avLst/>
          </a:prstGeom>
        </p:spPr>
        <p:txBody>
          <a:bodyPr wrap="square">
            <a:spAutoFit/>
          </a:bodyPr>
          <a:lstStyle/>
          <a:p>
            <a:r>
              <a:rPr lang="en-CA" dirty="0">
                <a:solidFill>
                  <a:srgbClr val="FF0000"/>
                </a:solidFill>
              </a:rPr>
              <a:t>On a Ti-83, use the SUM &amp; </a:t>
            </a:r>
            <a:r>
              <a:rPr lang="en-CA" dirty="0" err="1">
                <a:solidFill>
                  <a:srgbClr val="FF0000"/>
                </a:solidFill>
              </a:rPr>
              <a:t>RandInt</a:t>
            </a:r>
            <a:r>
              <a:rPr lang="en-CA" dirty="0">
                <a:solidFill>
                  <a:srgbClr val="FF0000"/>
                </a:solidFill>
              </a:rPr>
              <a:t> commands to generate a coin flipping simulation:</a:t>
            </a:r>
            <a:endParaRPr lang="en-US" dirty="0"/>
          </a:p>
        </p:txBody>
      </p:sp>
      <p:sp>
        <p:nvSpPr>
          <p:cNvPr id="10" name="Rectangle 9">
            <a:extLst>
              <a:ext uri="{FF2B5EF4-FFF2-40B4-BE49-F238E27FC236}">
                <a16:creationId xmlns:a16="http://schemas.microsoft.com/office/drawing/2014/main" id="{00EEB9D7-A415-44D2-B9DD-280112AB82B3}"/>
              </a:ext>
            </a:extLst>
          </p:cNvPr>
          <p:cNvSpPr/>
          <p:nvPr/>
        </p:nvSpPr>
        <p:spPr>
          <a:xfrm>
            <a:off x="2927648" y="2555612"/>
            <a:ext cx="8856984" cy="369332"/>
          </a:xfrm>
          <a:prstGeom prst="rect">
            <a:avLst/>
          </a:prstGeom>
        </p:spPr>
        <p:txBody>
          <a:bodyPr wrap="square">
            <a:spAutoFit/>
          </a:bodyPr>
          <a:lstStyle/>
          <a:p>
            <a:r>
              <a:rPr lang="en-CA" dirty="0">
                <a:solidFill>
                  <a:srgbClr val="FF0000"/>
                </a:solidFill>
              </a:rPr>
              <a:t>The sum would be the number of “heads” in your simulation</a:t>
            </a:r>
            <a:endParaRPr lang="en-US" dirty="0"/>
          </a:p>
        </p:txBody>
      </p:sp>
      <p:sp>
        <p:nvSpPr>
          <p:cNvPr id="11" name="Rectangle 10">
            <a:extLst>
              <a:ext uri="{FF2B5EF4-FFF2-40B4-BE49-F238E27FC236}">
                <a16:creationId xmlns:a16="http://schemas.microsoft.com/office/drawing/2014/main" id="{60FCFFD6-D028-4AE4-BD8B-3F2B708C5592}"/>
              </a:ext>
            </a:extLst>
          </p:cNvPr>
          <p:cNvSpPr/>
          <p:nvPr/>
        </p:nvSpPr>
        <p:spPr>
          <a:xfrm>
            <a:off x="2855640" y="5589240"/>
            <a:ext cx="7560840" cy="646331"/>
          </a:xfrm>
          <a:prstGeom prst="rect">
            <a:avLst/>
          </a:prstGeom>
        </p:spPr>
        <p:txBody>
          <a:bodyPr wrap="square">
            <a:spAutoFit/>
          </a:bodyPr>
          <a:lstStyle/>
          <a:p>
            <a:r>
              <a:rPr lang="en-CA" dirty="0">
                <a:solidFill>
                  <a:srgbClr val="FF0000"/>
                </a:solidFill>
              </a:rPr>
              <a:t>The probability of exactly 9/10 success “P(x=9)” from a single trial would be 0.04395%.  P(x=10) = 0.009765.</a:t>
            </a:r>
            <a:endParaRPr lang="en-US" dirty="0"/>
          </a:p>
        </p:txBody>
      </p:sp>
      <p:sp>
        <p:nvSpPr>
          <p:cNvPr id="12" name="Content Placeholder 2">
            <a:extLst>
              <a:ext uri="{FF2B5EF4-FFF2-40B4-BE49-F238E27FC236}">
                <a16:creationId xmlns:a16="http://schemas.microsoft.com/office/drawing/2014/main" id="{5FB529AE-2FE9-49E1-BF02-026E748E037E}"/>
              </a:ext>
            </a:extLst>
          </p:cNvPr>
          <p:cNvSpPr txBox="1">
            <a:spLocks/>
          </p:cNvSpPr>
          <p:nvPr/>
        </p:nvSpPr>
        <p:spPr bwMode="auto">
          <a:xfrm>
            <a:off x="191344" y="3933056"/>
            <a:ext cx="1130525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sz="2200" dirty="0"/>
              <a:t>3. Repetition:  Repeat this simulation multiple times, many times.  The repetitions allow you to see the distribution of responses.  Note: The distribution will be a “normal distribution”</a:t>
            </a:r>
          </a:p>
        </p:txBody>
      </p:sp>
    </p:spTree>
    <p:custDataLst>
      <p:tags r:id="rId1"/>
    </p:custDataLst>
    <p:extLst>
      <p:ext uri="{BB962C8B-B14F-4D97-AF65-F5344CB8AC3E}">
        <p14:creationId xmlns:p14="http://schemas.microsoft.com/office/powerpoint/2010/main" val="268649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FC62C-0577-690E-F4C5-1D72BA5F6320}"/>
              </a:ext>
            </a:extLst>
          </p:cNvPr>
          <p:cNvSpPr>
            <a:spLocks noGrp="1"/>
          </p:cNvSpPr>
          <p:nvPr>
            <p:ph type="title"/>
          </p:nvPr>
        </p:nvSpPr>
        <p:spPr>
          <a:xfrm>
            <a:off x="609600" y="274638"/>
            <a:ext cx="9956800" cy="634082"/>
          </a:xfrm>
        </p:spPr>
        <p:txBody>
          <a:bodyPr/>
          <a:lstStyle/>
          <a:p>
            <a:r>
              <a:rPr lang="en-US" dirty="0"/>
              <a:t>What is a Simulation? </a:t>
            </a:r>
          </a:p>
        </p:txBody>
      </p:sp>
      <p:sp>
        <p:nvSpPr>
          <p:cNvPr id="3" name="Content Placeholder 2">
            <a:extLst>
              <a:ext uri="{FF2B5EF4-FFF2-40B4-BE49-F238E27FC236}">
                <a16:creationId xmlns:a16="http://schemas.microsoft.com/office/drawing/2014/main" id="{32A8A5D9-6601-7209-CAC6-DAE938894A94}"/>
              </a:ext>
            </a:extLst>
          </p:cNvPr>
          <p:cNvSpPr>
            <a:spLocks noGrp="1"/>
          </p:cNvSpPr>
          <p:nvPr>
            <p:ph sz="quarter" idx="1"/>
          </p:nvPr>
        </p:nvSpPr>
        <p:spPr>
          <a:xfrm>
            <a:off x="263352" y="908720"/>
            <a:ext cx="11233248" cy="1224136"/>
          </a:xfrm>
        </p:spPr>
        <p:txBody>
          <a:bodyPr/>
          <a:lstStyle/>
          <a:p>
            <a:r>
              <a:rPr lang="en-US" dirty="0"/>
              <a:t>A simulation is a probability activity that is used to mimic and calculate the probability of a real life scenario </a:t>
            </a:r>
            <a:r>
              <a:rPr lang="en-US" dirty="0">
                <a:sym typeface="Wingdings" panose="05000000000000000000" pitchFamily="2" charset="2"/>
              </a:rPr>
              <a:t> help us to understand what outcomes are “normal” or “reasonable”</a:t>
            </a:r>
            <a:endParaRPr lang="en-US" dirty="0"/>
          </a:p>
          <a:p>
            <a:endParaRPr lang="en-US" dirty="0"/>
          </a:p>
        </p:txBody>
      </p:sp>
      <p:sp>
        <p:nvSpPr>
          <p:cNvPr id="4" name="Content Placeholder 2">
            <a:extLst>
              <a:ext uri="{FF2B5EF4-FFF2-40B4-BE49-F238E27FC236}">
                <a16:creationId xmlns:a16="http://schemas.microsoft.com/office/drawing/2014/main" id="{93640181-8902-A51E-A90D-6BF5C1455162}"/>
              </a:ext>
            </a:extLst>
          </p:cNvPr>
          <p:cNvSpPr txBox="1">
            <a:spLocks/>
          </p:cNvSpPr>
          <p:nvPr/>
        </p:nvSpPr>
        <p:spPr bwMode="auto">
          <a:xfrm>
            <a:off x="240215" y="2274141"/>
            <a:ext cx="11161240" cy="8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Ex: Suppose we are to flip a coin 20 times, how many of these flips will be heads? If we do this many times, what outcomes are “normal”?</a:t>
            </a:r>
          </a:p>
          <a:p>
            <a:endParaRPr lang="en-US" dirty="0"/>
          </a:p>
        </p:txBody>
      </p:sp>
      <p:sp>
        <p:nvSpPr>
          <p:cNvPr id="5" name="Content Placeholder 2">
            <a:extLst>
              <a:ext uri="{FF2B5EF4-FFF2-40B4-BE49-F238E27FC236}">
                <a16:creationId xmlns:a16="http://schemas.microsoft.com/office/drawing/2014/main" id="{5D07F9B5-0814-BBC7-08A4-3CCBC24FD8BF}"/>
              </a:ext>
            </a:extLst>
          </p:cNvPr>
          <p:cNvSpPr txBox="1">
            <a:spLocks/>
          </p:cNvSpPr>
          <p:nvPr/>
        </p:nvSpPr>
        <p:spPr bwMode="auto">
          <a:xfrm>
            <a:off x="240215" y="3086750"/>
            <a:ext cx="11161240" cy="8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Rather than flipping a coin 20 times a thousand times, we can run a simulation using a random number generator to repeat this many times </a:t>
            </a:r>
          </a:p>
          <a:p>
            <a:endParaRPr lang="en-US" dirty="0"/>
          </a:p>
        </p:txBody>
      </p:sp>
      <p:pic>
        <p:nvPicPr>
          <p:cNvPr id="7" name="Picture 6">
            <a:extLst>
              <a:ext uri="{FF2B5EF4-FFF2-40B4-BE49-F238E27FC236}">
                <a16:creationId xmlns:a16="http://schemas.microsoft.com/office/drawing/2014/main" id="{03D19695-6FB2-B3CE-64B7-AAEA2A0E495E}"/>
              </a:ext>
            </a:extLst>
          </p:cNvPr>
          <p:cNvPicPr>
            <a:picLocks noChangeAspect="1"/>
          </p:cNvPicPr>
          <p:nvPr/>
        </p:nvPicPr>
        <p:blipFill>
          <a:blip r:embed="rId2"/>
          <a:stretch>
            <a:fillRect/>
          </a:stretch>
        </p:blipFill>
        <p:spPr>
          <a:xfrm>
            <a:off x="609600" y="4022854"/>
            <a:ext cx="3353268" cy="1228896"/>
          </a:xfrm>
          <a:prstGeom prst="rect">
            <a:avLst/>
          </a:prstGeom>
        </p:spPr>
      </p:pic>
      <p:sp>
        <p:nvSpPr>
          <p:cNvPr id="8" name="Content Placeholder 2">
            <a:extLst>
              <a:ext uri="{FF2B5EF4-FFF2-40B4-BE49-F238E27FC236}">
                <a16:creationId xmlns:a16="http://schemas.microsoft.com/office/drawing/2014/main" id="{130BB334-BEAB-1AA0-D7DD-DB2AEF383DC9}"/>
              </a:ext>
            </a:extLst>
          </p:cNvPr>
          <p:cNvSpPr txBox="1">
            <a:spLocks/>
          </p:cNvSpPr>
          <p:nvPr/>
        </p:nvSpPr>
        <p:spPr bwMode="auto">
          <a:xfrm>
            <a:off x="4511824" y="3930325"/>
            <a:ext cx="5544616" cy="8435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solidFill>
                  <a:srgbClr val="FF0000"/>
                </a:solidFill>
              </a:rPr>
              <a:t>We pick 20 numbers from zero to one.  </a:t>
            </a:r>
            <a:r>
              <a:rPr lang="en-US" dirty="0" err="1">
                <a:solidFill>
                  <a:srgbClr val="FF0000"/>
                </a:solidFill>
              </a:rPr>
              <a:t>Ie</a:t>
            </a:r>
            <a:r>
              <a:rPr lang="en-US" dirty="0">
                <a:solidFill>
                  <a:srgbClr val="FF0000"/>
                </a:solidFill>
              </a:rPr>
              <a:t>: Zero (tails) and heads are one</a:t>
            </a:r>
          </a:p>
        </p:txBody>
      </p:sp>
      <p:pic>
        <p:nvPicPr>
          <p:cNvPr id="10" name="Picture 9">
            <a:extLst>
              <a:ext uri="{FF2B5EF4-FFF2-40B4-BE49-F238E27FC236}">
                <a16:creationId xmlns:a16="http://schemas.microsoft.com/office/drawing/2014/main" id="{640C7750-77D2-70DF-A422-E56853642117}"/>
              </a:ext>
            </a:extLst>
          </p:cNvPr>
          <p:cNvPicPr>
            <a:picLocks noChangeAspect="1"/>
          </p:cNvPicPr>
          <p:nvPr/>
        </p:nvPicPr>
        <p:blipFill>
          <a:blip r:embed="rId3"/>
          <a:stretch>
            <a:fillRect/>
          </a:stretch>
        </p:blipFill>
        <p:spPr>
          <a:xfrm>
            <a:off x="609600" y="4680170"/>
            <a:ext cx="3296110" cy="1143160"/>
          </a:xfrm>
          <a:prstGeom prst="rect">
            <a:avLst/>
          </a:prstGeom>
        </p:spPr>
      </p:pic>
      <p:sp>
        <p:nvSpPr>
          <p:cNvPr id="11" name="Content Placeholder 2">
            <a:extLst>
              <a:ext uri="{FF2B5EF4-FFF2-40B4-BE49-F238E27FC236}">
                <a16:creationId xmlns:a16="http://schemas.microsoft.com/office/drawing/2014/main" id="{765C69A4-862C-A1E2-CB59-16A7968188E9}"/>
              </a:ext>
            </a:extLst>
          </p:cNvPr>
          <p:cNvSpPr txBox="1">
            <a:spLocks/>
          </p:cNvSpPr>
          <p:nvPr/>
        </p:nvSpPr>
        <p:spPr bwMode="auto">
          <a:xfrm>
            <a:off x="4583832" y="4831663"/>
            <a:ext cx="6840760" cy="8435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solidFill>
                  <a:srgbClr val="FF0000"/>
                </a:solidFill>
              </a:rPr>
              <a:t>We can also use the “sum” function in the beginning to tally the number of heads</a:t>
            </a:r>
          </a:p>
        </p:txBody>
      </p:sp>
      <p:sp>
        <p:nvSpPr>
          <p:cNvPr id="12" name="Content Placeholder 2">
            <a:extLst>
              <a:ext uri="{FF2B5EF4-FFF2-40B4-BE49-F238E27FC236}">
                <a16:creationId xmlns:a16="http://schemas.microsoft.com/office/drawing/2014/main" id="{0C240BE9-D942-ED37-1C82-7584E66FFA86}"/>
              </a:ext>
            </a:extLst>
          </p:cNvPr>
          <p:cNvSpPr txBox="1">
            <a:spLocks/>
          </p:cNvSpPr>
          <p:nvPr/>
        </p:nvSpPr>
        <p:spPr bwMode="auto">
          <a:xfrm>
            <a:off x="4655840" y="5747246"/>
            <a:ext cx="6840760" cy="8435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solidFill>
                  <a:srgbClr val="FF0000"/>
                </a:solidFill>
              </a:rPr>
              <a:t>With this number generator, we can simulate 20 flips of a coin many </a:t>
            </a:r>
            <a:r>
              <a:rPr lang="en-US" dirty="0" err="1">
                <a:solidFill>
                  <a:srgbClr val="FF0000"/>
                </a:solidFill>
              </a:rPr>
              <a:t>many</a:t>
            </a:r>
            <a:r>
              <a:rPr lang="en-US" dirty="0">
                <a:solidFill>
                  <a:srgbClr val="FF0000"/>
                </a:solidFill>
              </a:rPr>
              <a:t> times</a:t>
            </a:r>
          </a:p>
        </p:txBody>
      </p:sp>
      <p:pic>
        <p:nvPicPr>
          <p:cNvPr id="14" name="Picture 13">
            <a:extLst>
              <a:ext uri="{FF2B5EF4-FFF2-40B4-BE49-F238E27FC236}">
                <a16:creationId xmlns:a16="http://schemas.microsoft.com/office/drawing/2014/main" id="{EFF118E5-9447-5191-12D9-3E03CC2EFBDC}"/>
              </a:ext>
            </a:extLst>
          </p:cNvPr>
          <p:cNvPicPr>
            <a:picLocks noChangeAspect="1"/>
          </p:cNvPicPr>
          <p:nvPr/>
        </p:nvPicPr>
        <p:blipFill>
          <a:blip r:embed="rId4"/>
          <a:stretch>
            <a:fillRect/>
          </a:stretch>
        </p:blipFill>
        <p:spPr>
          <a:xfrm>
            <a:off x="609600" y="5594697"/>
            <a:ext cx="3334215" cy="885949"/>
          </a:xfrm>
          <a:prstGeom prst="rect">
            <a:avLst/>
          </a:prstGeom>
        </p:spPr>
      </p:pic>
      <p:sp>
        <p:nvSpPr>
          <p:cNvPr id="6" name="Rectangle 5">
            <a:extLst>
              <a:ext uri="{FF2B5EF4-FFF2-40B4-BE49-F238E27FC236}">
                <a16:creationId xmlns:a16="http://schemas.microsoft.com/office/drawing/2014/main" id="{A0E71AC5-3578-DEC7-FF75-B0EACD317C05}"/>
              </a:ext>
            </a:extLst>
          </p:cNvPr>
          <p:cNvSpPr/>
          <p:nvPr/>
        </p:nvSpPr>
        <p:spPr>
          <a:xfrm>
            <a:off x="263352" y="3930325"/>
            <a:ext cx="11233248" cy="3027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61C09695-3D54-2BC3-7362-3F545701595A}"/>
              </a:ext>
            </a:extLst>
          </p:cNvPr>
          <p:cNvSpPr txBox="1">
            <a:spLocks/>
          </p:cNvSpPr>
          <p:nvPr/>
        </p:nvSpPr>
        <p:spPr bwMode="auto">
          <a:xfrm>
            <a:off x="263352" y="3947046"/>
            <a:ext cx="11161240" cy="121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Simulations can be used to repeat an experiment many times to create a distribution to help us see what outcomes are likely to occur and which ones are “unlikely”</a:t>
            </a:r>
          </a:p>
          <a:p>
            <a:endParaRPr lang="en-US" dirty="0"/>
          </a:p>
        </p:txBody>
      </p:sp>
      <p:sp>
        <p:nvSpPr>
          <p:cNvPr id="13" name="Content Placeholder 2">
            <a:extLst>
              <a:ext uri="{FF2B5EF4-FFF2-40B4-BE49-F238E27FC236}">
                <a16:creationId xmlns:a16="http://schemas.microsoft.com/office/drawing/2014/main" id="{D5418C2F-5B41-1F0A-BB0C-0D0204E7906F}"/>
              </a:ext>
            </a:extLst>
          </p:cNvPr>
          <p:cNvSpPr txBox="1">
            <a:spLocks/>
          </p:cNvSpPr>
          <p:nvPr/>
        </p:nvSpPr>
        <p:spPr bwMode="auto">
          <a:xfrm>
            <a:off x="263352" y="5315198"/>
            <a:ext cx="1116124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On the next slide, a coin is flipped 10 times and the number of heads/tails are recorded.  The simulation is ran 1000 times, the probability distribution is provided:</a:t>
            </a:r>
          </a:p>
          <a:p>
            <a:endParaRPr lang="en-US" dirty="0"/>
          </a:p>
        </p:txBody>
      </p:sp>
    </p:spTree>
    <p:extLst>
      <p:ext uri="{BB962C8B-B14F-4D97-AF65-F5344CB8AC3E}">
        <p14:creationId xmlns:p14="http://schemas.microsoft.com/office/powerpoint/2010/main" val="212038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11" grpId="0" animBg="1"/>
      <p:bldP spid="12" grpId="0" animBg="1"/>
      <p:bldP spid="6" grpId="0" animBg="1"/>
      <p:bldP spid="9"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D01365-7480-48E1-A7E1-2444569E7883}"/>
              </a:ext>
            </a:extLst>
          </p:cNvPr>
          <p:cNvSpPr>
            <a:spLocks noGrp="1"/>
          </p:cNvSpPr>
          <p:nvPr>
            <p:ph sz="quarter" idx="1"/>
          </p:nvPr>
        </p:nvSpPr>
        <p:spPr>
          <a:xfrm>
            <a:off x="263352" y="188640"/>
            <a:ext cx="9956800" cy="504056"/>
          </a:xfrm>
        </p:spPr>
        <p:txBody>
          <a:bodyPr/>
          <a:lstStyle/>
          <a:p>
            <a:pPr marL="0" indent="0">
              <a:buNone/>
            </a:pPr>
            <a:r>
              <a:rPr lang="en-US" dirty="0"/>
              <a:t>Q: Can these results be obtained by chance/variation? </a:t>
            </a:r>
          </a:p>
        </p:txBody>
      </p:sp>
      <p:sp>
        <p:nvSpPr>
          <p:cNvPr id="4" name="Rectangle 3">
            <a:extLst>
              <a:ext uri="{FF2B5EF4-FFF2-40B4-BE49-F238E27FC236}">
                <a16:creationId xmlns:a16="http://schemas.microsoft.com/office/drawing/2014/main" id="{EB43528D-E3F1-47A7-9CDE-56CDC4548D9E}"/>
              </a:ext>
            </a:extLst>
          </p:cNvPr>
          <p:cNvSpPr/>
          <p:nvPr/>
        </p:nvSpPr>
        <p:spPr>
          <a:xfrm>
            <a:off x="407368" y="692696"/>
            <a:ext cx="11521280" cy="369332"/>
          </a:xfrm>
          <a:prstGeom prst="rect">
            <a:avLst/>
          </a:prstGeom>
        </p:spPr>
        <p:txBody>
          <a:bodyPr wrap="square">
            <a:spAutoFit/>
          </a:bodyPr>
          <a:lstStyle/>
          <a:p>
            <a:r>
              <a:rPr lang="en-CA" dirty="0">
                <a:solidFill>
                  <a:srgbClr val="FF0000"/>
                </a:solidFill>
              </a:rPr>
              <a:t>Getting 9 out of 10 attempts is possible but the probability is low.  Due to variation, any possibility can occur </a:t>
            </a:r>
            <a:endParaRPr lang="en-US" dirty="0"/>
          </a:p>
        </p:txBody>
      </p:sp>
      <p:sp>
        <p:nvSpPr>
          <p:cNvPr id="2" name="Rectangle 1">
            <a:extLst>
              <a:ext uri="{FF2B5EF4-FFF2-40B4-BE49-F238E27FC236}">
                <a16:creationId xmlns:a16="http://schemas.microsoft.com/office/drawing/2014/main" id="{A8CD7A86-7E02-11ED-205B-44B0AA991CDA}"/>
              </a:ext>
            </a:extLst>
          </p:cNvPr>
          <p:cNvSpPr/>
          <p:nvPr/>
        </p:nvSpPr>
        <p:spPr>
          <a:xfrm>
            <a:off x="407368" y="1196752"/>
            <a:ext cx="10873208" cy="646331"/>
          </a:xfrm>
          <a:prstGeom prst="rect">
            <a:avLst/>
          </a:prstGeom>
        </p:spPr>
        <p:txBody>
          <a:bodyPr wrap="square">
            <a:spAutoFit/>
          </a:bodyPr>
          <a:lstStyle/>
          <a:p>
            <a:r>
              <a:rPr lang="en-CA" dirty="0">
                <a:solidFill>
                  <a:srgbClr val="FF0000"/>
                </a:solidFill>
              </a:rPr>
              <a:t>If the DOLPHINs CAN NOT communicate, the probability that they will get 9 out of 10 correct is around 4.39%.  The probability of getting “</a:t>
            </a:r>
            <a:r>
              <a:rPr lang="en-CA" dirty="0" err="1">
                <a:solidFill>
                  <a:srgbClr val="FF0000"/>
                </a:solidFill>
              </a:rPr>
              <a:t>atleast</a:t>
            </a:r>
            <a:r>
              <a:rPr lang="en-CA" dirty="0">
                <a:solidFill>
                  <a:srgbClr val="FF0000"/>
                </a:solidFill>
              </a:rPr>
              <a:t>” 9 out of 10 [9H or 10H] is around 5% [1 out of 20]</a:t>
            </a:r>
            <a:endParaRPr lang="en-US" dirty="0"/>
          </a:p>
        </p:txBody>
      </p:sp>
      <p:pic>
        <p:nvPicPr>
          <p:cNvPr id="12" name="Picture 11">
            <a:extLst>
              <a:ext uri="{FF2B5EF4-FFF2-40B4-BE49-F238E27FC236}">
                <a16:creationId xmlns:a16="http://schemas.microsoft.com/office/drawing/2014/main" id="{71A0BCB6-8306-A1DF-1856-B5A4FCB510E2}"/>
              </a:ext>
            </a:extLst>
          </p:cNvPr>
          <p:cNvPicPr>
            <a:picLocks noChangeAspect="1"/>
          </p:cNvPicPr>
          <p:nvPr/>
        </p:nvPicPr>
        <p:blipFill>
          <a:blip r:embed="rId4"/>
          <a:stretch>
            <a:fillRect/>
          </a:stretch>
        </p:blipFill>
        <p:spPr>
          <a:xfrm>
            <a:off x="263352" y="3914179"/>
            <a:ext cx="3888432" cy="2806213"/>
          </a:xfrm>
          <a:prstGeom prst="rect">
            <a:avLst/>
          </a:prstGeom>
        </p:spPr>
      </p:pic>
      <p:sp>
        <p:nvSpPr>
          <p:cNvPr id="13" name="Rectangle 12">
            <a:extLst>
              <a:ext uri="{FF2B5EF4-FFF2-40B4-BE49-F238E27FC236}">
                <a16:creationId xmlns:a16="http://schemas.microsoft.com/office/drawing/2014/main" id="{07630500-F161-3939-EDED-9D24E89CBCD1}"/>
              </a:ext>
            </a:extLst>
          </p:cNvPr>
          <p:cNvSpPr/>
          <p:nvPr/>
        </p:nvSpPr>
        <p:spPr>
          <a:xfrm>
            <a:off x="407368" y="2062589"/>
            <a:ext cx="10873208" cy="646331"/>
          </a:xfrm>
          <a:prstGeom prst="rect">
            <a:avLst/>
          </a:prstGeom>
        </p:spPr>
        <p:txBody>
          <a:bodyPr wrap="square">
            <a:spAutoFit/>
          </a:bodyPr>
          <a:lstStyle/>
          <a:p>
            <a:r>
              <a:rPr lang="en-CA" dirty="0">
                <a:solidFill>
                  <a:srgbClr val="FF0000"/>
                </a:solidFill>
              </a:rPr>
              <a:t>Since this probability is quite low, it is evidence to suggest that our claim [Dolphins can not communicate] may not be true</a:t>
            </a:r>
            <a:endParaRPr lang="en-US" dirty="0"/>
          </a:p>
        </p:txBody>
      </p:sp>
      <p:pic>
        <p:nvPicPr>
          <p:cNvPr id="15" name="Picture 14">
            <a:extLst>
              <a:ext uri="{FF2B5EF4-FFF2-40B4-BE49-F238E27FC236}">
                <a16:creationId xmlns:a16="http://schemas.microsoft.com/office/drawing/2014/main" id="{7C427662-16BC-33FF-40F6-259976D35BE2}"/>
              </a:ext>
            </a:extLst>
          </p:cNvPr>
          <p:cNvPicPr>
            <a:picLocks noChangeAspect="1"/>
          </p:cNvPicPr>
          <p:nvPr/>
        </p:nvPicPr>
        <p:blipFill>
          <a:blip r:embed="rId5"/>
          <a:stretch>
            <a:fillRect/>
          </a:stretch>
        </p:blipFill>
        <p:spPr>
          <a:xfrm>
            <a:off x="4223792" y="3933942"/>
            <a:ext cx="3387676" cy="2786450"/>
          </a:xfrm>
          <a:prstGeom prst="rect">
            <a:avLst/>
          </a:prstGeom>
        </p:spPr>
      </p:pic>
      <p:pic>
        <p:nvPicPr>
          <p:cNvPr id="17" name="Picture 16">
            <a:extLst>
              <a:ext uri="{FF2B5EF4-FFF2-40B4-BE49-F238E27FC236}">
                <a16:creationId xmlns:a16="http://schemas.microsoft.com/office/drawing/2014/main" id="{A0231955-FDB2-2AEF-B264-94D991FA0710}"/>
              </a:ext>
            </a:extLst>
          </p:cNvPr>
          <p:cNvPicPr>
            <a:picLocks noChangeAspect="1"/>
          </p:cNvPicPr>
          <p:nvPr/>
        </p:nvPicPr>
        <p:blipFill>
          <a:blip r:embed="rId6"/>
          <a:stretch>
            <a:fillRect/>
          </a:stretch>
        </p:blipFill>
        <p:spPr>
          <a:xfrm>
            <a:off x="6816080" y="4435658"/>
            <a:ext cx="1152128" cy="1873662"/>
          </a:xfrm>
          <a:prstGeom prst="rect">
            <a:avLst/>
          </a:prstGeom>
        </p:spPr>
      </p:pic>
      <p:pic>
        <p:nvPicPr>
          <p:cNvPr id="19" name="Picture 18">
            <a:extLst>
              <a:ext uri="{FF2B5EF4-FFF2-40B4-BE49-F238E27FC236}">
                <a16:creationId xmlns:a16="http://schemas.microsoft.com/office/drawing/2014/main" id="{EEA1FA46-96ED-F5BE-76E1-52BE4D1E5D30}"/>
              </a:ext>
            </a:extLst>
          </p:cNvPr>
          <p:cNvPicPr>
            <a:picLocks noChangeAspect="1"/>
          </p:cNvPicPr>
          <p:nvPr/>
        </p:nvPicPr>
        <p:blipFill>
          <a:blip r:embed="rId7"/>
          <a:stretch>
            <a:fillRect/>
          </a:stretch>
        </p:blipFill>
        <p:spPr>
          <a:xfrm>
            <a:off x="7967167" y="3933942"/>
            <a:ext cx="3974444" cy="2519394"/>
          </a:xfrm>
          <a:prstGeom prst="rect">
            <a:avLst/>
          </a:prstGeom>
        </p:spPr>
      </p:pic>
    </p:spTree>
    <p:custDataLst>
      <p:tags r:id="rId1"/>
    </p:custDataLst>
    <p:extLst>
      <p:ext uri="{BB962C8B-B14F-4D97-AF65-F5344CB8AC3E}">
        <p14:creationId xmlns:p14="http://schemas.microsoft.com/office/powerpoint/2010/main" val="403510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92D3-11FD-4A1B-B3CA-17D25CB105CF}"/>
              </a:ext>
            </a:extLst>
          </p:cNvPr>
          <p:cNvSpPr>
            <a:spLocks noGrp="1"/>
          </p:cNvSpPr>
          <p:nvPr>
            <p:ph type="title"/>
          </p:nvPr>
        </p:nvSpPr>
        <p:spPr>
          <a:xfrm>
            <a:off x="609600" y="274638"/>
            <a:ext cx="9956800" cy="346050"/>
          </a:xfrm>
        </p:spPr>
        <p:txBody>
          <a:bodyPr>
            <a:normAutofit fontScale="90000"/>
          </a:bodyPr>
          <a:lstStyle/>
          <a:p>
            <a:r>
              <a:rPr lang="en-US" dirty="0"/>
              <a:t>How to create a Simulation:</a:t>
            </a:r>
          </a:p>
        </p:txBody>
      </p:sp>
      <p:sp>
        <p:nvSpPr>
          <p:cNvPr id="3" name="Content Placeholder 2">
            <a:extLst>
              <a:ext uri="{FF2B5EF4-FFF2-40B4-BE49-F238E27FC236}">
                <a16:creationId xmlns:a16="http://schemas.microsoft.com/office/drawing/2014/main" id="{932DF14D-168B-4224-A659-B2C22A6464F6}"/>
              </a:ext>
            </a:extLst>
          </p:cNvPr>
          <p:cNvSpPr>
            <a:spLocks noGrp="1"/>
          </p:cNvSpPr>
          <p:nvPr>
            <p:ph sz="quarter" idx="1"/>
          </p:nvPr>
        </p:nvSpPr>
        <p:spPr>
          <a:xfrm>
            <a:off x="335360" y="836712"/>
            <a:ext cx="11161240" cy="6021288"/>
          </a:xfrm>
        </p:spPr>
        <p:txBody>
          <a:bodyPr/>
          <a:lstStyle/>
          <a:p>
            <a:r>
              <a:rPr lang="en-US" dirty="0"/>
              <a:t>Start off with a conjecture and the experimental results to support it</a:t>
            </a:r>
          </a:p>
          <a:p>
            <a:r>
              <a:rPr lang="en-US" dirty="0"/>
              <a:t>Looking at the context of the experiment, we would create a scenario FOR of AGAINST the conjecture</a:t>
            </a:r>
          </a:p>
          <a:p>
            <a:pPr lvl="1"/>
            <a:r>
              <a:rPr lang="en-US" dirty="0" err="1"/>
              <a:t>Ie</a:t>
            </a:r>
            <a:r>
              <a:rPr lang="en-US" dirty="0"/>
              <a:t>: if dolphins can talk to each other, the chances of success would be 50/50</a:t>
            </a:r>
          </a:p>
          <a:p>
            <a:pPr lvl="1"/>
            <a:endParaRPr lang="en-US" dirty="0"/>
          </a:p>
          <a:p>
            <a:r>
              <a:rPr lang="en-US" dirty="0"/>
              <a:t>Assume the conjecture to be “TRUE” or “False” and then come up with the probability ratios </a:t>
            </a:r>
          </a:p>
          <a:p>
            <a:pPr lvl="1"/>
            <a:r>
              <a:rPr lang="en-US" dirty="0"/>
              <a:t>YES 50% vs NO 50%   </a:t>
            </a:r>
            <a:r>
              <a:rPr lang="en-US" dirty="0">
                <a:sym typeface="Wingdings" panose="05000000000000000000" pitchFamily="2" charset="2"/>
              </a:rPr>
              <a:t> Dice</a:t>
            </a:r>
          </a:p>
          <a:p>
            <a:pPr lvl="1"/>
            <a:r>
              <a:rPr lang="en-US" dirty="0">
                <a:sym typeface="Wingdings" panose="05000000000000000000" pitchFamily="2" charset="2"/>
              </a:rPr>
              <a:t>Majority YES (60%) vs Minority (40%)  Digits 0 to 9, random digits</a:t>
            </a:r>
            <a:br>
              <a:rPr lang="en-US" dirty="0">
                <a:sym typeface="Wingdings" panose="05000000000000000000" pitchFamily="2" charset="2"/>
              </a:rPr>
            </a:br>
            <a:endParaRPr lang="en-US" dirty="0">
              <a:sym typeface="Wingdings" panose="05000000000000000000" pitchFamily="2" charset="2"/>
            </a:endParaRPr>
          </a:p>
          <a:p>
            <a:r>
              <a:rPr lang="en-US" dirty="0">
                <a:sym typeface="Wingdings" panose="05000000000000000000" pitchFamily="2" charset="2"/>
              </a:rPr>
              <a:t>Create an activity that will reflect these probability ratios</a:t>
            </a:r>
          </a:p>
          <a:p>
            <a:pPr lvl="1"/>
            <a:r>
              <a:rPr lang="en-US" dirty="0">
                <a:sym typeface="Wingdings" panose="05000000000000000000" pitchFamily="2" charset="2"/>
              </a:rPr>
              <a:t>Flip Coin  - 2 outcomes 50/50</a:t>
            </a:r>
          </a:p>
          <a:p>
            <a:pPr lvl="1"/>
            <a:r>
              <a:rPr lang="en-US" dirty="0">
                <a:sym typeface="Wingdings" panose="05000000000000000000" pitchFamily="2" charset="2"/>
              </a:rPr>
              <a:t>Rolle Dice – 6 outcomes, 3 outcomes, or 2 outcomes</a:t>
            </a:r>
          </a:p>
          <a:p>
            <a:pPr lvl="1"/>
            <a:r>
              <a:rPr lang="en-US" dirty="0">
                <a:sym typeface="Wingdings" panose="05000000000000000000" pitchFamily="2" charset="2"/>
              </a:rPr>
              <a:t>Random digits – 10 outcomes</a:t>
            </a:r>
          </a:p>
          <a:p>
            <a:pPr lvl="1"/>
            <a:r>
              <a:rPr lang="en-US" dirty="0">
                <a:sym typeface="Wingdings" panose="05000000000000000000" pitchFamily="2" charset="2"/>
              </a:rPr>
              <a:t>Double digits assignment </a:t>
            </a:r>
          </a:p>
          <a:p>
            <a:pPr lvl="1"/>
            <a:endParaRPr lang="en-US" dirty="0"/>
          </a:p>
        </p:txBody>
      </p:sp>
    </p:spTree>
    <p:custDataLst>
      <p:tags r:id="rId1"/>
    </p:custDataLst>
    <p:extLst>
      <p:ext uri="{BB962C8B-B14F-4D97-AF65-F5344CB8AC3E}">
        <p14:creationId xmlns:p14="http://schemas.microsoft.com/office/powerpoint/2010/main" val="394888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19B0-4940-4022-AD87-2D8DDB284DB1}"/>
              </a:ext>
            </a:extLst>
          </p:cNvPr>
          <p:cNvSpPr>
            <a:spLocks noGrp="1"/>
          </p:cNvSpPr>
          <p:nvPr>
            <p:ph type="title"/>
          </p:nvPr>
        </p:nvSpPr>
        <p:spPr>
          <a:xfrm>
            <a:off x="1981200" y="274639"/>
            <a:ext cx="7467600" cy="561975"/>
          </a:xfrm>
        </p:spPr>
        <p:txBody>
          <a:bodyPr/>
          <a:lstStyle/>
          <a:p>
            <a:pPr>
              <a:defRPr/>
            </a:pPr>
            <a:r>
              <a:rPr lang="en-CA" dirty="0"/>
              <a:t>Coin flipping </a:t>
            </a:r>
            <a:r>
              <a:rPr lang="en-CA" dirty="0">
                <a:hlinkClick r:id="rId4"/>
              </a:rPr>
              <a:t>Simulation</a:t>
            </a:r>
            <a:r>
              <a:rPr lang="en-CA" dirty="0"/>
              <a:t>: </a:t>
            </a:r>
          </a:p>
        </p:txBody>
      </p:sp>
      <p:sp>
        <p:nvSpPr>
          <p:cNvPr id="3" name="Content Placeholder 2">
            <a:extLst>
              <a:ext uri="{FF2B5EF4-FFF2-40B4-BE49-F238E27FC236}">
                <a16:creationId xmlns:a16="http://schemas.microsoft.com/office/drawing/2014/main" id="{A2DC9BFD-6B83-4080-8958-5E74D1C59B22}"/>
              </a:ext>
            </a:extLst>
          </p:cNvPr>
          <p:cNvSpPr>
            <a:spLocks noGrp="1"/>
          </p:cNvSpPr>
          <p:nvPr>
            <p:ph sz="quarter" idx="1"/>
          </p:nvPr>
        </p:nvSpPr>
        <p:spPr>
          <a:xfrm>
            <a:off x="263352" y="908051"/>
            <a:ext cx="11377264" cy="4968875"/>
          </a:xfrm>
        </p:spPr>
        <p:txBody>
          <a:bodyPr/>
          <a:lstStyle/>
          <a:p>
            <a:pPr>
              <a:defRPr/>
            </a:pPr>
            <a:r>
              <a:rPr lang="en-CA" sz="2100" dirty="0"/>
              <a:t>When you flip a coin 10 times, any event is possible</a:t>
            </a:r>
          </a:p>
          <a:p>
            <a:pPr>
              <a:defRPr/>
            </a:pPr>
            <a:r>
              <a:rPr lang="en-CA" sz="2100" dirty="0"/>
              <a:t>Getting zero to 10 heads are all possible outcomes, except some outcomes are more/less likely to occur than others</a:t>
            </a:r>
          </a:p>
          <a:p>
            <a:pPr>
              <a:defRPr/>
            </a:pPr>
            <a:r>
              <a:rPr lang="en-CA" sz="2100" dirty="0"/>
              <a:t>To simulate flipping 10 coins, use Ti83 “MATH” “PRB”, </a:t>
            </a:r>
            <a:br>
              <a:rPr lang="en-CA" sz="2100" dirty="0"/>
            </a:br>
            <a:r>
              <a:rPr lang="en-CA" sz="2100" dirty="0" err="1"/>
              <a:t>RandInt</a:t>
            </a:r>
            <a:r>
              <a:rPr lang="en-CA" sz="2100" dirty="0"/>
              <a:t>(0,1,10) where 0 (tails) and 1(heads)</a:t>
            </a:r>
          </a:p>
          <a:p>
            <a:pPr>
              <a:defRPr/>
            </a:pPr>
            <a:r>
              <a:rPr lang="en-CA" sz="2100" dirty="0"/>
              <a:t>sum(</a:t>
            </a:r>
            <a:r>
              <a:rPr lang="en-CA" sz="2100" dirty="0" err="1"/>
              <a:t>randint</a:t>
            </a:r>
            <a:r>
              <a:rPr lang="en-CA" sz="2100" dirty="0"/>
              <a:t>(0,1,10) – counts the number of 1(heads) for you</a:t>
            </a:r>
            <a:br>
              <a:rPr lang="en-CA" sz="2100" dirty="0"/>
            </a:br>
            <a:endParaRPr lang="en-CA" sz="2100" dirty="0"/>
          </a:p>
          <a:p>
            <a:pPr marL="0" indent="0">
              <a:buNone/>
              <a:defRPr/>
            </a:pPr>
            <a:r>
              <a:rPr lang="en-CA" sz="2100" dirty="0"/>
              <a:t>Activity:  Flip a coin 10 times, record the number of heads that appear.  Repeat this trial 10 times.  Record your results on the board with the class</a:t>
            </a:r>
          </a:p>
          <a:p>
            <a:pPr>
              <a:defRPr/>
            </a:pPr>
            <a:r>
              <a:rPr lang="en-CA" sz="2100" dirty="0">
                <a:sym typeface="Wingdings" panose="05000000000000000000" pitchFamily="2" charset="2"/>
              </a:rPr>
              <a:t>Q: Did any extreme cases occur?  What percentage?</a:t>
            </a:r>
          </a:p>
          <a:p>
            <a:pPr>
              <a:defRPr/>
            </a:pPr>
            <a:r>
              <a:rPr lang="en-CA" sz="2100" dirty="0">
                <a:sym typeface="Wingdings" panose="05000000000000000000" pitchFamily="2" charset="2"/>
              </a:rPr>
              <a:t>Q: Did anyone get 10 heads or 0 heads in any trial?</a:t>
            </a:r>
          </a:p>
          <a:p>
            <a:pPr>
              <a:defRPr/>
            </a:pPr>
            <a:r>
              <a:rPr lang="en-CA" sz="2100" dirty="0">
                <a:sym typeface="Wingdings" panose="05000000000000000000" pitchFamily="2" charset="2"/>
              </a:rPr>
              <a:t>Q: What about 9 heads or only 1 head?</a:t>
            </a:r>
            <a:endParaRPr lang="en-CA" dirty="0">
              <a:sym typeface="Wingdings" panose="05000000000000000000" pitchFamily="2" charset="2"/>
            </a:endParaRPr>
          </a:p>
          <a:p>
            <a:pPr marL="0" indent="0">
              <a:buNone/>
              <a:defRPr/>
            </a:pPr>
            <a:endParaRPr lang="en-CA" sz="21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5EA2-9E32-43E2-9C13-8C6C44325A7F}"/>
              </a:ext>
            </a:extLst>
          </p:cNvPr>
          <p:cNvSpPr>
            <a:spLocks noGrp="1"/>
          </p:cNvSpPr>
          <p:nvPr>
            <p:ph type="title"/>
          </p:nvPr>
        </p:nvSpPr>
        <p:spPr>
          <a:xfrm>
            <a:off x="551384" y="274639"/>
            <a:ext cx="8897416" cy="561975"/>
          </a:xfrm>
        </p:spPr>
        <p:txBody>
          <a:bodyPr/>
          <a:lstStyle/>
          <a:p>
            <a:pPr eaLnBrk="1" fontAlgn="auto" hangingPunct="1">
              <a:spcAft>
                <a:spcPts val="0"/>
              </a:spcAft>
              <a:defRPr/>
            </a:pPr>
            <a:r>
              <a:rPr lang="en-CA" dirty="0"/>
              <a:t>Simulation</a:t>
            </a:r>
          </a:p>
        </p:txBody>
      </p:sp>
      <p:sp>
        <p:nvSpPr>
          <p:cNvPr id="9219" name="Content Placeholder 2">
            <a:extLst>
              <a:ext uri="{FF2B5EF4-FFF2-40B4-BE49-F238E27FC236}">
                <a16:creationId xmlns:a16="http://schemas.microsoft.com/office/drawing/2014/main" id="{8FC1F206-F30C-42B3-A1FF-61DEE10F0CCB}"/>
              </a:ext>
            </a:extLst>
          </p:cNvPr>
          <p:cNvSpPr>
            <a:spLocks noGrp="1"/>
          </p:cNvSpPr>
          <p:nvPr>
            <p:ph sz="quarter" idx="1"/>
          </p:nvPr>
        </p:nvSpPr>
        <p:spPr>
          <a:xfrm>
            <a:off x="191344" y="836613"/>
            <a:ext cx="11449272" cy="5637212"/>
          </a:xfrm>
        </p:spPr>
        <p:txBody>
          <a:bodyPr/>
          <a:lstStyle/>
          <a:p>
            <a:pPr eaLnBrk="1" hangingPunct="1">
              <a:defRPr/>
            </a:pPr>
            <a:r>
              <a:rPr lang="en-CA" altLang="en-US" sz="2100" dirty="0"/>
              <a:t>“</a:t>
            </a:r>
            <a:r>
              <a:rPr lang="en-CA" altLang="en-US" sz="2100" i="1" dirty="0"/>
              <a:t>The imitation of chance behaviour, based on a model that accurately reflects the experiment under consideration is called a simulation.”  (Yates &amp; </a:t>
            </a:r>
            <a:r>
              <a:rPr lang="en-CA" altLang="en-US" sz="2100" i="1" dirty="0" err="1"/>
              <a:t>Moores</a:t>
            </a:r>
            <a:r>
              <a:rPr lang="en-CA" altLang="en-US" sz="2100" i="1" dirty="0"/>
              <a:t>)</a:t>
            </a:r>
          </a:p>
          <a:p>
            <a:pPr eaLnBrk="1" hangingPunct="1">
              <a:defRPr/>
            </a:pPr>
            <a:endParaRPr lang="en-CA" altLang="en-US" sz="2100" i="1" dirty="0"/>
          </a:p>
          <a:p>
            <a:pPr eaLnBrk="1" hangingPunct="1">
              <a:defRPr/>
            </a:pPr>
            <a:r>
              <a:rPr lang="en-CA" altLang="en-US" sz="2200" dirty="0"/>
              <a:t>Using a probability model or experiment to imitate an actual phenomenon</a:t>
            </a:r>
          </a:p>
          <a:p>
            <a:pPr eaLnBrk="1" hangingPunct="1">
              <a:defRPr/>
            </a:pPr>
            <a:r>
              <a:rPr lang="en-CA" altLang="en-US" sz="2200" dirty="0" err="1"/>
              <a:t>Ie</a:t>
            </a:r>
            <a:r>
              <a:rPr lang="en-CA" altLang="en-US" sz="2200" dirty="0"/>
              <a:t>: events with two outcomes, each is 50% </a:t>
            </a:r>
            <a:r>
              <a:rPr lang="en-CA" altLang="en-US" sz="2200" dirty="0">
                <a:sym typeface="Wingdings" panose="05000000000000000000" pitchFamily="2" charset="2"/>
              </a:rPr>
              <a:t> Flip a coin</a:t>
            </a:r>
          </a:p>
          <a:p>
            <a:pPr eaLnBrk="1" hangingPunct="1">
              <a:defRPr/>
            </a:pPr>
            <a:r>
              <a:rPr lang="en-CA" altLang="en-US" sz="2200" dirty="0">
                <a:sym typeface="Wingdings" panose="05000000000000000000" pitchFamily="2" charset="2"/>
              </a:rPr>
              <a:t>Events where one outcome is 25% other is 75%  Flip two coins (HH, HT, TH event A) and then (TT) event B</a:t>
            </a:r>
          </a:p>
          <a:p>
            <a:pPr marL="0" indent="0" eaLnBrk="1" hangingPunct="1">
              <a:buNone/>
              <a:defRPr/>
            </a:pPr>
            <a:r>
              <a:rPr lang="en-CA" altLang="en-US" sz="2200" dirty="0">
                <a:sym typeface="Wingdings" panose="05000000000000000000" pitchFamily="2" charset="2"/>
              </a:rPr>
              <a:t>Q: How would you simulate each of the following?</a:t>
            </a:r>
          </a:p>
          <a:p>
            <a:pPr marL="0" indent="0" eaLnBrk="1" hangingPunct="1">
              <a:buNone/>
              <a:defRPr/>
            </a:pPr>
            <a:r>
              <a:rPr lang="en-CA" altLang="en-US" sz="2200" dirty="0" err="1">
                <a:sym typeface="Wingdings" panose="05000000000000000000" pitchFamily="2" charset="2"/>
              </a:rPr>
              <a:t>i</a:t>
            </a:r>
            <a:r>
              <a:rPr lang="en-CA" altLang="en-US" sz="2200" dirty="0">
                <a:sym typeface="Wingdings" panose="05000000000000000000" pitchFamily="2" charset="2"/>
              </a:rPr>
              <a:t>) Event A is 80% and Event B is 20%</a:t>
            </a:r>
          </a:p>
          <a:p>
            <a:pPr marL="0" indent="0" eaLnBrk="1" hangingPunct="1">
              <a:buNone/>
              <a:defRPr/>
            </a:pPr>
            <a:r>
              <a:rPr lang="en-CA" altLang="en-US" sz="2200" dirty="0"/>
              <a:t>ii) 3 outcomes (A,B,C), each are equally likely.  How many trials do you need until event A occurs?</a:t>
            </a:r>
          </a:p>
          <a:p>
            <a:pPr marL="0" indent="0" eaLnBrk="1" hangingPunct="1">
              <a:buNone/>
              <a:defRPr/>
            </a:pPr>
            <a:r>
              <a:rPr lang="en-CA" altLang="en-US" sz="2200" dirty="0"/>
              <a:t>iii) Steph Curry has a 45% 3 </a:t>
            </a:r>
            <a:r>
              <a:rPr lang="en-CA" altLang="en-US" sz="2200" dirty="0" err="1"/>
              <a:t>pt</a:t>
            </a:r>
            <a:r>
              <a:rPr lang="en-CA" altLang="en-US" sz="2200" dirty="0"/>
              <a:t> average taking 10 3’s a game.  What is the probability that he will make 7 or more 3 pt. shot?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blinds(horizontal)">
                                      <p:cBhvr>
                                        <p:cTn id="7" dur="500"/>
                                        <p:tgtEl>
                                          <p:spTgt spid="921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3" end="3"/>
                                            </p:txEl>
                                          </p:spTgt>
                                        </p:tgtEl>
                                        <p:attrNameLst>
                                          <p:attrName>style.visibility</p:attrName>
                                        </p:attrNameLst>
                                      </p:cBhvr>
                                      <p:to>
                                        <p:strVal val="visible"/>
                                      </p:to>
                                    </p:set>
                                    <p:animEffect transition="in" filter="blinds(horizontal)">
                                      <p:cBhvr>
                                        <p:cTn id="12" dur="500"/>
                                        <p:tgtEl>
                                          <p:spTgt spid="921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blinds(horizontal)">
                                      <p:cBhvr>
                                        <p:cTn id="17" dur="500"/>
                                        <p:tgtEl>
                                          <p:spTgt spid="921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animEffect transition="in" filter="blinds(horizontal)">
                                      <p:cBhvr>
                                        <p:cTn id="22" dur="500"/>
                                        <p:tgtEl>
                                          <p:spTgt spid="921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Effect transition="in" filter="blinds(horizontal)">
                                      <p:cBhvr>
                                        <p:cTn id="27" dur="500"/>
                                        <p:tgtEl>
                                          <p:spTgt spid="921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219">
                                            <p:txEl>
                                              <p:pRg st="7" end="7"/>
                                            </p:txEl>
                                          </p:spTgt>
                                        </p:tgtEl>
                                        <p:attrNameLst>
                                          <p:attrName>style.visibility</p:attrName>
                                        </p:attrNameLst>
                                      </p:cBhvr>
                                      <p:to>
                                        <p:strVal val="visible"/>
                                      </p:to>
                                    </p:set>
                                    <p:animEffect transition="in" filter="blinds(horizontal)">
                                      <p:cBhvr>
                                        <p:cTn id="32" dur="500"/>
                                        <p:tgtEl>
                                          <p:spTgt spid="9219">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9219">
                                            <p:txEl>
                                              <p:pRg st="8" end="8"/>
                                            </p:txEl>
                                          </p:spTgt>
                                        </p:tgtEl>
                                        <p:attrNameLst>
                                          <p:attrName>style.visibility</p:attrName>
                                        </p:attrNameLst>
                                      </p:cBhvr>
                                      <p:to>
                                        <p:strVal val="visible"/>
                                      </p:to>
                                    </p:set>
                                    <p:animEffect transition="in" filter="blinds(horizontal)">
                                      <p:cBhvr>
                                        <p:cTn id="37" dur="500"/>
                                        <p:tgtEl>
                                          <p:spTgt spid="9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24C7F6B7-CA6F-48FE-91EE-66355078501A}"/>
              </a:ext>
            </a:extLst>
          </p:cNvPr>
          <p:cNvSpPr>
            <a:spLocks noGrp="1"/>
          </p:cNvSpPr>
          <p:nvPr>
            <p:ph sz="quarter" idx="1"/>
          </p:nvPr>
        </p:nvSpPr>
        <p:spPr>
          <a:xfrm>
            <a:off x="1774825" y="260351"/>
            <a:ext cx="8642350" cy="6048375"/>
          </a:xfrm>
        </p:spPr>
        <p:txBody>
          <a:bodyPr/>
          <a:lstStyle/>
          <a:p>
            <a:pPr marL="0" indent="0" eaLnBrk="1" hangingPunct="1">
              <a:buNone/>
            </a:pPr>
            <a:r>
              <a:rPr lang="en-CA" altLang="en-US" sz="2200">
                <a:sym typeface="Wingdings" panose="05000000000000000000" pitchFamily="2" charset="2"/>
              </a:rPr>
              <a:t>Q: How would you simulate each of the following?</a:t>
            </a:r>
          </a:p>
          <a:p>
            <a:pPr marL="0" indent="0" eaLnBrk="1" hangingPunct="1">
              <a:buNone/>
            </a:pPr>
            <a:r>
              <a:rPr lang="en-CA" altLang="en-US" sz="2200">
                <a:sym typeface="Wingdings" panose="05000000000000000000" pitchFamily="2" charset="2"/>
              </a:rPr>
              <a:t>i) Event A is 80% and Event B is 20%</a:t>
            </a:r>
            <a:br>
              <a:rPr lang="en-CA" altLang="en-US" sz="2200">
                <a:sym typeface="Wingdings" panose="05000000000000000000" pitchFamily="2" charset="2"/>
              </a:rPr>
            </a:br>
            <a:br>
              <a:rPr lang="en-CA" altLang="en-US" sz="2200">
                <a:sym typeface="Wingdings" panose="05000000000000000000" pitchFamily="2" charset="2"/>
              </a:rPr>
            </a:br>
            <a:br>
              <a:rPr lang="en-CA" altLang="en-US" sz="2200">
                <a:sym typeface="Wingdings" panose="05000000000000000000" pitchFamily="2" charset="2"/>
              </a:rPr>
            </a:br>
            <a:br>
              <a:rPr lang="en-CA" altLang="en-US" sz="2200">
                <a:sym typeface="Wingdings" panose="05000000000000000000" pitchFamily="2" charset="2"/>
              </a:rPr>
            </a:br>
            <a:endParaRPr lang="en-CA" altLang="en-US" sz="2200">
              <a:sym typeface="Wingdings" panose="05000000000000000000" pitchFamily="2" charset="2"/>
            </a:endParaRPr>
          </a:p>
          <a:p>
            <a:pPr marL="0" indent="0" eaLnBrk="1" hangingPunct="1">
              <a:buNone/>
            </a:pPr>
            <a:r>
              <a:rPr lang="en-CA" altLang="en-US" sz="2200"/>
              <a:t>ii) 3 outcomes (A,B,C), each are equally likely.  How many trials do you need until event A occurs?</a:t>
            </a:r>
            <a:br>
              <a:rPr lang="en-CA" altLang="en-US" sz="2200"/>
            </a:br>
            <a:br>
              <a:rPr lang="en-CA" altLang="en-US" sz="2200"/>
            </a:br>
            <a:br>
              <a:rPr lang="en-CA" altLang="en-US" sz="2200"/>
            </a:br>
            <a:br>
              <a:rPr lang="en-CA" altLang="en-US" sz="2200"/>
            </a:br>
            <a:endParaRPr lang="en-CA" altLang="en-US" sz="2200"/>
          </a:p>
          <a:p>
            <a:pPr marL="0" indent="0" eaLnBrk="1" hangingPunct="1">
              <a:buNone/>
            </a:pPr>
            <a:r>
              <a:rPr lang="en-CA" altLang="en-US" sz="2200"/>
              <a:t>iii) Steph Curry has a 45% 3 pt average taking 10 3’s a game.  What is the probability that he will make 7 or more 3 pt. shot?</a:t>
            </a:r>
          </a:p>
          <a:p>
            <a:pPr marL="0" indent="0">
              <a:buNone/>
            </a:pPr>
            <a:endParaRPr lang="en-CA" altLang="en-US" sz="2200"/>
          </a:p>
        </p:txBody>
      </p:sp>
      <p:sp>
        <p:nvSpPr>
          <p:cNvPr id="4" name="TextBox 3">
            <a:extLst>
              <a:ext uri="{FF2B5EF4-FFF2-40B4-BE49-F238E27FC236}">
                <a16:creationId xmlns:a16="http://schemas.microsoft.com/office/drawing/2014/main" id="{0BBE69B2-FAC2-4B68-B703-FA7F9879CE71}"/>
              </a:ext>
            </a:extLst>
          </p:cNvPr>
          <p:cNvSpPr txBox="1">
            <a:spLocks noChangeArrowheads="1"/>
          </p:cNvSpPr>
          <p:nvPr/>
        </p:nvSpPr>
        <p:spPr bwMode="auto">
          <a:xfrm>
            <a:off x="1774825" y="1122364"/>
            <a:ext cx="551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rPr>
              <a:t>A: 1, 2, 3, 4   B: 5    randint(1,5,n)</a:t>
            </a:r>
          </a:p>
        </p:txBody>
      </p:sp>
      <p:sp>
        <p:nvSpPr>
          <p:cNvPr id="5" name="TextBox 4">
            <a:extLst>
              <a:ext uri="{FF2B5EF4-FFF2-40B4-BE49-F238E27FC236}">
                <a16:creationId xmlns:a16="http://schemas.microsoft.com/office/drawing/2014/main" id="{2E10227B-B449-4614-8C55-96401E47BE4D}"/>
              </a:ext>
            </a:extLst>
          </p:cNvPr>
          <p:cNvSpPr txBox="1">
            <a:spLocks noChangeArrowheads="1"/>
          </p:cNvSpPr>
          <p:nvPr/>
        </p:nvSpPr>
        <p:spPr bwMode="auto">
          <a:xfrm>
            <a:off x="1703389" y="3141663"/>
            <a:ext cx="5513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rPr>
              <a:t>A: 1, B: 2, C: 3    randint(1,3,n)</a:t>
            </a:r>
          </a:p>
        </p:txBody>
      </p:sp>
      <p:sp>
        <p:nvSpPr>
          <p:cNvPr id="6" name="TextBox 5">
            <a:extLst>
              <a:ext uri="{FF2B5EF4-FFF2-40B4-BE49-F238E27FC236}">
                <a16:creationId xmlns:a16="http://schemas.microsoft.com/office/drawing/2014/main" id="{D05E64EA-F5D9-4D96-9660-F95F733DBCF8}"/>
              </a:ext>
            </a:extLst>
          </p:cNvPr>
          <p:cNvSpPr txBox="1">
            <a:spLocks noChangeArrowheads="1"/>
          </p:cNvSpPr>
          <p:nvPr/>
        </p:nvSpPr>
        <p:spPr bwMode="auto">
          <a:xfrm>
            <a:off x="1701801" y="5300663"/>
            <a:ext cx="8931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rPr>
              <a:t>A: 1, 2, 3, 4, 5, 6, 7, 8, 9  (45%)     B: 10, 11, 12, 13, 14, 15, 16, 17, 18, 19, 20 (55%) randint(1,20,10)</a:t>
            </a:r>
          </a:p>
        </p:txBody>
      </p:sp>
      <p:sp>
        <p:nvSpPr>
          <p:cNvPr id="7" name="TextBox 6">
            <a:extLst>
              <a:ext uri="{FF2B5EF4-FFF2-40B4-BE49-F238E27FC236}">
                <a16:creationId xmlns:a16="http://schemas.microsoft.com/office/drawing/2014/main" id="{2145F423-CF21-4B12-8E50-4E13B38EDADE}"/>
              </a:ext>
            </a:extLst>
          </p:cNvPr>
          <p:cNvSpPr txBox="1">
            <a:spLocks noChangeArrowheads="1"/>
          </p:cNvSpPr>
          <p:nvPr/>
        </p:nvSpPr>
        <p:spPr bwMode="auto">
          <a:xfrm>
            <a:off x="1703389" y="3573463"/>
            <a:ext cx="5513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rPr>
              <a:t>Roll dice: A - 1,2 ,  B- 3, 4    C- 5,6</a:t>
            </a:r>
          </a:p>
        </p:txBody>
      </p:sp>
      <p:sp>
        <p:nvSpPr>
          <p:cNvPr id="8" name="TextBox 7">
            <a:extLst>
              <a:ext uri="{FF2B5EF4-FFF2-40B4-BE49-F238E27FC236}">
                <a16:creationId xmlns:a16="http://schemas.microsoft.com/office/drawing/2014/main" id="{E106FC69-CE4C-47B8-8FA8-F0276D661FD6}"/>
              </a:ext>
            </a:extLst>
          </p:cNvPr>
          <p:cNvSpPr txBox="1">
            <a:spLocks noChangeArrowheads="1"/>
          </p:cNvSpPr>
          <p:nvPr/>
        </p:nvSpPr>
        <p:spPr bwMode="auto">
          <a:xfrm>
            <a:off x="1757364" y="1484314"/>
            <a:ext cx="7889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rPr>
              <a:t>Five cards:   4 of them represents “A”, 1 of them represents “B”</a:t>
            </a:r>
          </a:p>
        </p:txBody>
      </p:sp>
      <p:sp>
        <p:nvSpPr>
          <p:cNvPr id="9" name="TextBox 8">
            <a:extLst>
              <a:ext uri="{FF2B5EF4-FFF2-40B4-BE49-F238E27FC236}">
                <a16:creationId xmlns:a16="http://schemas.microsoft.com/office/drawing/2014/main" id="{0B9837CB-18A9-4041-A885-B38A76755561}"/>
              </a:ext>
            </a:extLst>
          </p:cNvPr>
          <p:cNvSpPr txBox="1">
            <a:spLocks noChangeArrowheads="1"/>
          </p:cNvSpPr>
          <p:nvPr/>
        </p:nvSpPr>
        <p:spPr bwMode="auto">
          <a:xfrm>
            <a:off x="1735139" y="1844675"/>
            <a:ext cx="788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rPr>
              <a:t>Roll dice: A: 1 – 4, B: 5,   and 6 is omitted</a:t>
            </a:r>
          </a:p>
        </p:txBody>
      </p:sp>
      <p:sp>
        <p:nvSpPr>
          <p:cNvPr id="10" name="TextBox 9">
            <a:extLst>
              <a:ext uri="{FF2B5EF4-FFF2-40B4-BE49-F238E27FC236}">
                <a16:creationId xmlns:a16="http://schemas.microsoft.com/office/drawing/2014/main" id="{DB1E20C4-56EB-4F9C-B6A1-9A5416FB6514}"/>
              </a:ext>
            </a:extLst>
          </p:cNvPr>
          <p:cNvSpPr txBox="1">
            <a:spLocks noChangeArrowheads="1"/>
          </p:cNvSpPr>
          <p:nvPr/>
        </p:nvSpPr>
        <p:spPr bwMode="auto">
          <a:xfrm>
            <a:off x="1735139" y="3995739"/>
            <a:ext cx="5513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rPr>
              <a:t>Use 3 cards…..</a:t>
            </a:r>
          </a:p>
        </p:txBody>
      </p:sp>
      <p:sp>
        <p:nvSpPr>
          <p:cNvPr id="11" name="Rectangle 10">
            <a:extLst>
              <a:ext uri="{FF2B5EF4-FFF2-40B4-BE49-F238E27FC236}">
                <a16:creationId xmlns:a16="http://schemas.microsoft.com/office/drawing/2014/main" id="{577480A8-7831-4F00-A03B-D035F9552E08}"/>
              </a:ext>
            </a:extLst>
          </p:cNvPr>
          <p:cNvSpPr/>
          <p:nvPr/>
        </p:nvSpPr>
        <p:spPr>
          <a:xfrm>
            <a:off x="1735139" y="1062039"/>
            <a:ext cx="7291387" cy="1227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2" name="Rectangle 11">
            <a:extLst>
              <a:ext uri="{FF2B5EF4-FFF2-40B4-BE49-F238E27FC236}">
                <a16:creationId xmlns:a16="http://schemas.microsoft.com/office/drawing/2014/main" id="{C8A474E2-8763-44A0-A512-74553F80E2A6}"/>
              </a:ext>
            </a:extLst>
          </p:cNvPr>
          <p:cNvSpPr/>
          <p:nvPr/>
        </p:nvSpPr>
        <p:spPr>
          <a:xfrm>
            <a:off x="1757363" y="3265488"/>
            <a:ext cx="7289800"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3" name="Rectangle 12">
            <a:extLst>
              <a:ext uri="{FF2B5EF4-FFF2-40B4-BE49-F238E27FC236}">
                <a16:creationId xmlns:a16="http://schemas.microsoft.com/office/drawing/2014/main" id="{CF9B8177-2B6A-4C36-8176-2C5CCB208DC8}"/>
              </a:ext>
            </a:extLst>
          </p:cNvPr>
          <p:cNvSpPr/>
          <p:nvPr/>
        </p:nvSpPr>
        <p:spPr>
          <a:xfrm>
            <a:off x="1701800" y="5300663"/>
            <a:ext cx="8559800"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grpId="0"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935574-6055-8F8E-5D3C-0180959EDAB0}"/>
              </a:ext>
            </a:extLst>
          </p:cNvPr>
          <p:cNvSpPr>
            <a:spLocks noGrp="1"/>
          </p:cNvSpPr>
          <p:nvPr>
            <p:ph sz="quarter" idx="1"/>
          </p:nvPr>
        </p:nvSpPr>
        <p:spPr>
          <a:xfrm>
            <a:off x="335360" y="188640"/>
            <a:ext cx="10945216" cy="4464496"/>
          </a:xfrm>
        </p:spPr>
        <p:txBody>
          <a:bodyPr/>
          <a:lstStyle/>
          <a:p>
            <a:pPr marL="0" indent="0">
              <a:buNone/>
            </a:pPr>
            <a:r>
              <a:rPr lang="en-US" dirty="0"/>
              <a:t>On January 1, 2010 BC banned the use of cell phones while driving.  This was improve road safety and prevent drivers from being distracted.</a:t>
            </a:r>
          </a:p>
          <a:p>
            <a:pPr marL="0" indent="0">
              <a:buNone/>
            </a:pPr>
            <a:r>
              <a:rPr lang="en-US" dirty="0"/>
              <a:t>Many studies were done to show that the use of cell phones increased the risk of accidents.</a:t>
            </a:r>
            <a:br>
              <a:rPr lang="en-US" dirty="0"/>
            </a:br>
            <a:br>
              <a:rPr lang="en-US" dirty="0"/>
            </a:br>
            <a:r>
              <a:rPr lang="en-US" dirty="0" err="1"/>
              <a:t>Redelmeier</a:t>
            </a:r>
            <a:r>
              <a:rPr lang="en-US" dirty="0"/>
              <a:t> and </a:t>
            </a:r>
            <a:r>
              <a:rPr lang="en-US" dirty="0" err="1"/>
              <a:t>Tibshirani</a:t>
            </a:r>
            <a:r>
              <a:rPr lang="en-US" dirty="0"/>
              <a:t> (1997) – cellphone drivers 4 times more likely to be in an accident</a:t>
            </a:r>
          </a:p>
          <a:p>
            <a:pPr marL="0" indent="0">
              <a:buNone/>
            </a:pPr>
            <a:r>
              <a:rPr lang="en-US" dirty="0"/>
              <a:t>University of Utah (2001): cellphone/handsfree – significant cognitive distraction, longer reaction time, missed exits, </a:t>
            </a:r>
            <a:br>
              <a:rPr lang="en-US" dirty="0"/>
            </a:br>
            <a:br>
              <a:rPr lang="en-US" dirty="0"/>
            </a:br>
            <a:r>
              <a:rPr lang="en-US" dirty="0"/>
              <a:t>Virginia Tech Transportation Institute (2009): - texting increased the risk of “collision” and “near collision” by 23 times</a:t>
            </a:r>
          </a:p>
          <a:p>
            <a:pPr marL="0" indent="0">
              <a:buNone/>
            </a:pPr>
            <a:endParaRPr lang="en-US" dirty="0"/>
          </a:p>
          <a:p>
            <a:pPr marL="0" indent="0">
              <a:buNone/>
            </a:pPr>
            <a:r>
              <a:rPr lang="en-US" dirty="0"/>
              <a:t>Another study is the “Passenger” vs “cell phone” study:    </a:t>
            </a:r>
            <a:br>
              <a:rPr lang="en-US" dirty="0"/>
            </a:br>
            <a:r>
              <a:rPr lang="en-US" dirty="0"/>
              <a:t>Q: Is talking on a cell phone more distracting than talking to a passenger? </a:t>
            </a:r>
          </a:p>
        </p:txBody>
      </p:sp>
    </p:spTree>
    <p:extLst>
      <p:ext uri="{BB962C8B-B14F-4D97-AF65-F5344CB8AC3E}">
        <p14:creationId xmlns:p14="http://schemas.microsoft.com/office/powerpoint/2010/main" val="2698168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0AAB-4B28-40F8-B481-381B3B2C3CC0}"/>
              </a:ext>
            </a:extLst>
          </p:cNvPr>
          <p:cNvSpPr>
            <a:spLocks noGrp="1"/>
          </p:cNvSpPr>
          <p:nvPr>
            <p:ph type="title"/>
          </p:nvPr>
        </p:nvSpPr>
        <p:spPr>
          <a:xfrm>
            <a:off x="1981200" y="44450"/>
            <a:ext cx="7467600" cy="592138"/>
          </a:xfrm>
        </p:spPr>
        <p:txBody>
          <a:bodyPr/>
          <a:lstStyle/>
          <a:p>
            <a:pPr eaLnBrk="1" fontAlgn="auto" hangingPunct="1">
              <a:spcAft>
                <a:spcPts val="0"/>
              </a:spcAft>
              <a:defRPr/>
            </a:pPr>
            <a:r>
              <a:rPr lang="en-CA" dirty="0"/>
              <a:t>Activity: “Distracted Driving”</a:t>
            </a:r>
          </a:p>
        </p:txBody>
      </p:sp>
      <p:sp>
        <p:nvSpPr>
          <p:cNvPr id="10243" name="Content Placeholder 2">
            <a:extLst>
              <a:ext uri="{FF2B5EF4-FFF2-40B4-BE49-F238E27FC236}">
                <a16:creationId xmlns:a16="http://schemas.microsoft.com/office/drawing/2014/main" id="{BD27EBAF-0F30-4F60-AADE-A7F6A33E95D2}"/>
              </a:ext>
            </a:extLst>
          </p:cNvPr>
          <p:cNvSpPr>
            <a:spLocks noGrp="1"/>
          </p:cNvSpPr>
          <p:nvPr>
            <p:ph sz="quarter" idx="1"/>
          </p:nvPr>
        </p:nvSpPr>
        <p:spPr>
          <a:xfrm>
            <a:off x="335360" y="549275"/>
            <a:ext cx="11305256" cy="4339318"/>
          </a:xfrm>
        </p:spPr>
        <p:txBody>
          <a:bodyPr/>
          <a:lstStyle/>
          <a:p>
            <a:pPr eaLnBrk="1" hangingPunct="1"/>
            <a:r>
              <a:rPr lang="en-CA" altLang="en-US" sz="2100" dirty="0"/>
              <a:t>Which is more distracting for drivers??</a:t>
            </a:r>
          </a:p>
          <a:p>
            <a:pPr lvl="1" eaLnBrk="1" hangingPunct="1"/>
            <a:r>
              <a:rPr lang="en-CA" altLang="en-US" b="1" u="sng" dirty="0"/>
              <a:t>Cell Phones</a:t>
            </a:r>
            <a:r>
              <a:rPr lang="en-CA" altLang="en-US" dirty="0"/>
              <a:t> VS </a:t>
            </a:r>
            <a:r>
              <a:rPr lang="en-CA" altLang="en-US" b="1" u="sng" dirty="0"/>
              <a:t>Talking to a Passenger</a:t>
            </a:r>
            <a:r>
              <a:rPr lang="en-CA" altLang="en-US" dirty="0"/>
              <a:t>?</a:t>
            </a:r>
          </a:p>
          <a:p>
            <a:pPr eaLnBrk="1" hangingPunct="1"/>
            <a:r>
              <a:rPr lang="en-CA" altLang="en-US" sz="2100" dirty="0"/>
              <a:t>In a study of 48 people, 24 were randomly assigned to drive in a driving simulator while using a cell phone.  The other 24 were assigned to drive in the simulator while talking to a passenger.  All drivers were asked to exit the highway in the simulator.</a:t>
            </a:r>
          </a:p>
          <a:p>
            <a:pPr eaLnBrk="1" hangingPunct="1"/>
            <a:r>
              <a:rPr lang="en-CA" altLang="en-US" sz="2100" dirty="0"/>
              <a:t>Goal: See which group had more drivers miss their exit b/c of the distraction.  </a:t>
            </a:r>
            <a:br>
              <a:rPr lang="en-CA" altLang="en-US" sz="2100" dirty="0"/>
            </a:br>
            <a:r>
              <a:rPr lang="en-CA" altLang="en-US" sz="2100" dirty="0"/>
              <a:t>RESULTS: In the study, 7 of the 24 cell phone users missed the exit, while 2 of the 24 drivers talking to a passenger group missed the exit. </a:t>
            </a:r>
          </a:p>
          <a:p>
            <a:pPr eaLnBrk="1" hangingPunct="1"/>
            <a:r>
              <a:rPr lang="en-CA" altLang="en-US" sz="2100" dirty="0"/>
              <a:t>It was then concluded that cell phones are more than 3 times more distracting than a passenger</a:t>
            </a:r>
          </a:p>
          <a:p>
            <a:pPr eaLnBrk="1" hangingPunct="1"/>
            <a:r>
              <a:rPr lang="en-CA" altLang="en-US" sz="2100" dirty="0"/>
              <a:t>Q: Are these conclusions correct?  What else could have accounted for the difference in results? </a:t>
            </a:r>
          </a:p>
        </p:txBody>
      </p:sp>
      <p:sp>
        <p:nvSpPr>
          <p:cNvPr id="5" name="TextBox 4">
            <a:extLst>
              <a:ext uri="{FF2B5EF4-FFF2-40B4-BE49-F238E27FC236}">
                <a16:creationId xmlns:a16="http://schemas.microsoft.com/office/drawing/2014/main" id="{271173CD-2D05-4D8F-9931-015CB6F69CF0}"/>
              </a:ext>
            </a:extLst>
          </p:cNvPr>
          <p:cNvSpPr txBox="1">
            <a:spLocks noChangeArrowheads="1"/>
          </p:cNvSpPr>
          <p:nvPr/>
        </p:nvSpPr>
        <p:spPr bwMode="auto">
          <a:xfrm>
            <a:off x="1666131" y="5096618"/>
            <a:ext cx="16224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rPr>
              <a:t>Random </a:t>
            </a:r>
          </a:p>
          <a:p>
            <a:pPr eaLnBrk="1" hangingPunct="1">
              <a:spcBef>
                <a:spcPct val="0"/>
              </a:spcBef>
              <a:buClrTx/>
              <a:buSzTx/>
              <a:buFontTx/>
              <a:buNone/>
            </a:pPr>
            <a:r>
              <a:rPr lang="en-CA" altLang="en-US" sz="1800" dirty="0">
                <a:solidFill>
                  <a:srgbClr val="FF0000"/>
                </a:solidFill>
              </a:rPr>
              <a:t>Allocation</a:t>
            </a:r>
          </a:p>
          <a:p>
            <a:pPr eaLnBrk="1" hangingPunct="1">
              <a:spcBef>
                <a:spcPct val="0"/>
              </a:spcBef>
              <a:buClrTx/>
              <a:buSzTx/>
              <a:buFontTx/>
              <a:buNone/>
            </a:pPr>
            <a:r>
              <a:rPr lang="en-CA" altLang="en-US" sz="1800" dirty="0">
                <a:solidFill>
                  <a:srgbClr val="FF0000"/>
                </a:solidFill>
              </a:rPr>
              <a:t>of 48 subjects</a:t>
            </a:r>
          </a:p>
        </p:txBody>
      </p:sp>
      <p:cxnSp>
        <p:nvCxnSpPr>
          <p:cNvPr id="6" name="Straight Arrow Connector 5">
            <a:extLst>
              <a:ext uri="{FF2B5EF4-FFF2-40B4-BE49-F238E27FC236}">
                <a16:creationId xmlns:a16="http://schemas.microsoft.com/office/drawing/2014/main" id="{9A8A35A3-441B-4346-993E-56C8BBE745DE}"/>
              </a:ext>
            </a:extLst>
          </p:cNvPr>
          <p:cNvCxnSpPr>
            <a:endCxn id="8" idx="1"/>
          </p:cNvCxnSpPr>
          <p:nvPr/>
        </p:nvCxnSpPr>
        <p:spPr>
          <a:xfrm flipV="1">
            <a:off x="2929781" y="5048994"/>
            <a:ext cx="938213" cy="466725"/>
          </a:xfrm>
          <a:prstGeom prst="straightConnector1">
            <a:avLst/>
          </a:prstGeom>
          <a:ln w="254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62AE349-8AD6-4F1F-86F0-7F7EC62FE1A3}"/>
              </a:ext>
            </a:extLst>
          </p:cNvPr>
          <p:cNvCxnSpPr>
            <a:endCxn id="9" idx="1"/>
          </p:cNvCxnSpPr>
          <p:nvPr/>
        </p:nvCxnSpPr>
        <p:spPr>
          <a:xfrm>
            <a:off x="2929780" y="5515718"/>
            <a:ext cx="935038" cy="395288"/>
          </a:xfrm>
          <a:prstGeom prst="straightConnector1">
            <a:avLst/>
          </a:prstGeom>
          <a:ln w="254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6DAE0B1-0E75-4647-83BF-0EFE5A0EB276}"/>
              </a:ext>
            </a:extLst>
          </p:cNvPr>
          <p:cNvSpPr txBox="1">
            <a:spLocks noChangeArrowheads="1"/>
          </p:cNvSpPr>
          <p:nvPr/>
        </p:nvSpPr>
        <p:spPr bwMode="auto">
          <a:xfrm>
            <a:off x="3867993" y="4725144"/>
            <a:ext cx="1365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a:solidFill>
                  <a:srgbClr val="FF0000"/>
                </a:solidFill>
              </a:rPr>
              <a:t>Group1</a:t>
            </a:r>
            <a:br>
              <a:rPr lang="en-CA" altLang="en-US" sz="1800">
                <a:solidFill>
                  <a:srgbClr val="FF0000"/>
                </a:solidFill>
              </a:rPr>
            </a:br>
            <a:r>
              <a:rPr lang="en-CA" altLang="en-US" sz="1800">
                <a:solidFill>
                  <a:srgbClr val="FF0000"/>
                </a:solidFill>
              </a:rPr>
              <a:t>24 subjects</a:t>
            </a:r>
          </a:p>
        </p:txBody>
      </p:sp>
      <p:sp>
        <p:nvSpPr>
          <p:cNvPr id="9" name="TextBox 8">
            <a:extLst>
              <a:ext uri="{FF2B5EF4-FFF2-40B4-BE49-F238E27FC236}">
                <a16:creationId xmlns:a16="http://schemas.microsoft.com/office/drawing/2014/main" id="{59A686FC-E3D5-48D4-B7A9-A523D67FE753}"/>
              </a:ext>
            </a:extLst>
          </p:cNvPr>
          <p:cNvSpPr txBox="1">
            <a:spLocks noChangeArrowheads="1"/>
          </p:cNvSpPr>
          <p:nvPr/>
        </p:nvSpPr>
        <p:spPr bwMode="auto">
          <a:xfrm>
            <a:off x="3864819" y="5587156"/>
            <a:ext cx="1366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a:solidFill>
                  <a:srgbClr val="FF0000"/>
                </a:solidFill>
              </a:rPr>
              <a:t>Group 2</a:t>
            </a:r>
          </a:p>
          <a:p>
            <a:pPr algn="ctr" eaLnBrk="1" hangingPunct="1">
              <a:spcBef>
                <a:spcPct val="0"/>
              </a:spcBef>
              <a:buClrTx/>
              <a:buSzTx/>
              <a:buFontTx/>
              <a:buNone/>
            </a:pPr>
            <a:r>
              <a:rPr lang="en-CA" altLang="en-US" sz="1800">
                <a:solidFill>
                  <a:srgbClr val="FF0000"/>
                </a:solidFill>
              </a:rPr>
              <a:t>24 subjects</a:t>
            </a:r>
          </a:p>
        </p:txBody>
      </p:sp>
      <p:cxnSp>
        <p:nvCxnSpPr>
          <p:cNvPr id="12" name="Straight Arrow Connector 11">
            <a:extLst>
              <a:ext uri="{FF2B5EF4-FFF2-40B4-BE49-F238E27FC236}">
                <a16:creationId xmlns:a16="http://schemas.microsoft.com/office/drawing/2014/main" id="{61FF59E7-2A5C-44BA-BCAD-90CF25374703}"/>
              </a:ext>
            </a:extLst>
          </p:cNvPr>
          <p:cNvCxnSpPr/>
          <p:nvPr/>
        </p:nvCxnSpPr>
        <p:spPr>
          <a:xfrm flipV="1">
            <a:off x="5104655" y="5036294"/>
            <a:ext cx="654050" cy="15875"/>
          </a:xfrm>
          <a:prstGeom prst="straightConnector1">
            <a:avLst/>
          </a:prstGeom>
          <a:ln w="254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60FF068-260E-4FB1-9EAB-7CBC6AC33D76}"/>
              </a:ext>
            </a:extLst>
          </p:cNvPr>
          <p:cNvCxnSpPr/>
          <p:nvPr/>
        </p:nvCxnSpPr>
        <p:spPr>
          <a:xfrm flipV="1">
            <a:off x="5161805" y="5803057"/>
            <a:ext cx="654050" cy="14287"/>
          </a:xfrm>
          <a:prstGeom prst="straightConnector1">
            <a:avLst/>
          </a:prstGeom>
          <a:ln w="254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EAAAA96-550B-44CB-939D-DD470BF28BBA}"/>
              </a:ext>
            </a:extLst>
          </p:cNvPr>
          <p:cNvSpPr txBox="1">
            <a:spLocks noChangeArrowheads="1"/>
          </p:cNvSpPr>
          <p:nvPr/>
        </p:nvSpPr>
        <p:spPr bwMode="auto">
          <a:xfrm>
            <a:off x="5852368" y="4725144"/>
            <a:ext cx="1903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a:solidFill>
                  <a:srgbClr val="FF0000"/>
                </a:solidFill>
              </a:rPr>
              <a:t>Cell Phone</a:t>
            </a:r>
          </a:p>
          <a:p>
            <a:pPr algn="ctr" eaLnBrk="1" hangingPunct="1">
              <a:spcBef>
                <a:spcPct val="0"/>
              </a:spcBef>
              <a:buClrTx/>
              <a:buSzTx/>
              <a:buFontTx/>
              <a:buNone/>
            </a:pPr>
            <a:r>
              <a:rPr lang="en-CA" altLang="en-US" sz="1800">
                <a:solidFill>
                  <a:srgbClr val="FF0000"/>
                </a:solidFill>
              </a:rPr>
              <a:t>7/24 missed exit</a:t>
            </a:r>
          </a:p>
        </p:txBody>
      </p:sp>
      <p:sp>
        <p:nvSpPr>
          <p:cNvPr id="15" name="TextBox 14">
            <a:extLst>
              <a:ext uri="{FF2B5EF4-FFF2-40B4-BE49-F238E27FC236}">
                <a16:creationId xmlns:a16="http://schemas.microsoft.com/office/drawing/2014/main" id="{6DA0CA75-25BB-4545-9EDF-792D6CB75A29}"/>
              </a:ext>
            </a:extLst>
          </p:cNvPr>
          <p:cNvSpPr txBox="1">
            <a:spLocks noChangeArrowheads="1"/>
          </p:cNvSpPr>
          <p:nvPr/>
        </p:nvSpPr>
        <p:spPr bwMode="auto">
          <a:xfrm>
            <a:off x="5880943" y="5587156"/>
            <a:ext cx="1903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a:solidFill>
                  <a:srgbClr val="FF0000"/>
                </a:solidFill>
              </a:rPr>
              <a:t>Passenger</a:t>
            </a:r>
          </a:p>
          <a:p>
            <a:pPr algn="ctr" eaLnBrk="1" hangingPunct="1">
              <a:spcBef>
                <a:spcPct val="0"/>
              </a:spcBef>
              <a:buClrTx/>
              <a:buSzTx/>
              <a:buFontTx/>
              <a:buNone/>
            </a:pPr>
            <a:r>
              <a:rPr lang="en-CA" altLang="en-US" sz="1800">
                <a:solidFill>
                  <a:srgbClr val="FF0000"/>
                </a:solidFill>
              </a:rPr>
              <a:t>2/24 missed exit</a:t>
            </a:r>
          </a:p>
        </p:txBody>
      </p:sp>
      <p:cxnSp>
        <p:nvCxnSpPr>
          <p:cNvPr id="16" name="Straight Arrow Connector 15">
            <a:extLst>
              <a:ext uri="{FF2B5EF4-FFF2-40B4-BE49-F238E27FC236}">
                <a16:creationId xmlns:a16="http://schemas.microsoft.com/office/drawing/2014/main" id="{168194E3-AA98-47BD-8D64-FC65998AABE0}"/>
              </a:ext>
            </a:extLst>
          </p:cNvPr>
          <p:cNvCxnSpPr>
            <a:stCxn id="14" idx="3"/>
            <a:endCxn id="17" idx="1"/>
          </p:cNvCxnSpPr>
          <p:nvPr/>
        </p:nvCxnSpPr>
        <p:spPr>
          <a:xfrm>
            <a:off x="7755780" y="5047407"/>
            <a:ext cx="357188" cy="358775"/>
          </a:xfrm>
          <a:prstGeom prst="straightConnector1">
            <a:avLst/>
          </a:prstGeom>
          <a:ln w="254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AC26E99-E45D-4D93-9621-5FDA05D89B7B}"/>
              </a:ext>
            </a:extLst>
          </p:cNvPr>
          <p:cNvSpPr txBox="1">
            <a:spLocks noChangeArrowheads="1"/>
          </p:cNvSpPr>
          <p:nvPr/>
        </p:nvSpPr>
        <p:spPr bwMode="auto">
          <a:xfrm>
            <a:off x="8112968" y="5083919"/>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rPr>
              <a:t>Compare</a:t>
            </a:r>
          </a:p>
          <a:p>
            <a:pPr eaLnBrk="1" hangingPunct="1">
              <a:spcBef>
                <a:spcPct val="0"/>
              </a:spcBef>
              <a:buClrTx/>
              <a:buSzTx/>
              <a:buFontTx/>
              <a:buNone/>
            </a:pPr>
            <a:r>
              <a:rPr lang="en-CA" altLang="en-US" sz="1800" dirty="0">
                <a:solidFill>
                  <a:srgbClr val="FF0000"/>
                </a:solidFill>
              </a:rPr>
              <a:t>Results</a:t>
            </a:r>
          </a:p>
        </p:txBody>
      </p:sp>
      <p:cxnSp>
        <p:nvCxnSpPr>
          <p:cNvPr id="18" name="Straight Arrow Connector 17">
            <a:extLst>
              <a:ext uri="{FF2B5EF4-FFF2-40B4-BE49-F238E27FC236}">
                <a16:creationId xmlns:a16="http://schemas.microsoft.com/office/drawing/2014/main" id="{70717FFB-1D7F-44D0-BA62-81BD1EB4BDBC}"/>
              </a:ext>
            </a:extLst>
          </p:cNvPr>
          <p:cNvCxnSpPr>
            <a:stCxn id="15" idx="3"/>
            <a:endCxn id="17" idx="1"/>
          </p:cNvCxnSpPr>
          <p:nvPr/>
        </p:nvCxnSpPr>
        <p:spPr>
          <a:xfrm flipV="1">
            <a:off x="7784356" y="5406182"/>
            <a:ext cx="328613" cy="503237"/>
          </a:xfrm>
          <a:prstGeom prst="straightConnector1">
            <a:avLst/>
          </a:prstGeom>
          <a:ln w="254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27" dur="500"/>
                                        <p:tgtEl>
                                          <p:spTgt spid="10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32" dur="500"/>
                                        <p:tgtEl>
                                          <p:spTgt spid="102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par>
                                <p:cTn id="43" presetID="2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linds(horizontal)">
                                      <p:cBhvr>
                                        <p:cTn id="50" dur="500"/>
                                        <p:tgtEl>
                                          <p:spTgt spid="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linds(horizontal)">
                                      <p:cBhvr>
                                        <p:cTn id="53" dur="500"/>
                                        <p:tgtEl>
                                          <p:spTgt spid="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par>
                                <p:cTn id="59" presetID="22" presetClass="entr" presetSubtype="8"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cTn>
                              </p:par>
                            </p:childTnLst>
                          </p:cTn>
                        </p:par>
                        <p:par>
                          <p:cTn id="62" fill="hold" nodeType="afterGroup">
                            <p:stCondLst>
                              <p:cond delay="500"/>
                            </p:stCondLst>
                            <p:childTnLst>
                              <p:par>
                                <p:cTn id="63" presetID="3" presetClass="entr" presetSubtype="1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linds(horizontal)">
                                      <p:cBhvr>
                                        <p:cTn id="65" dur="500"/>
                                        <p:tgtEl>
                                          <p:spTgt spid="14"/>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linds(horizontal)">
                                      <p:cBhvr>
                                        <p:cTn id="68" dur="500"/>
                                        <p:tgtEl>
                                          <p:spTgt spid="1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par>
                                <p:cTn id="74" presetID="22" presetClass="entr" presetSubtype="8"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childTnLst>
                          </p:cTn>
                        </p:par>
                        <p:par>
                          <p:cTn id="77" fill="hold" nodeType="afterGroup">
                            <p:stCondLst>
                              <p:cond delay="500"/>
                            </p:stCondLst>
                            <p:childTnLst>
                              <p:par>
                                <p:cTn id="78" presetID="3" presetClass="entr" presetSubtype="10"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linds(horizontal)">
                                      <p:cBhvr>
                                        <p:cTn id="8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4" grpId="0"/>
      <p:bldP spid="15"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4F594736-6B62-40EF-8AD8-DFF1CF3BD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776" y="1196976"/>
            <a:ext cx="68564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ontent Placeholder 2">
            <a:extLst>
              <a:ext uri="{FF2B5EF4-FFF2-40B4-BE49-F238E27FC236}">
                <a16:creationId xmlns:a16="http://schemas.microsoft.com/office/drawing/2014/main" id="{7CC04C40-2FF5-4C33-BF03-C67863E2A8C1}"/>
              </a:ext>
            </a:extLst>
          </p:cNvPr>
          <p:cNvSpPr>
            <a:spLocks noGrp="1"/>
          </p:cNvSpPr>
          <p:nvPr>
            <p:ph sz="quarter" idx="1"/>
          </p:nvPr>
        </p:nvSpPr>
        <p:spPr>
          <a:xfrm>
            <a:off x="407368" y="260351"/>
            <a:ext cx="11161239" cy="720725"/>
          </a:xfrm>
        </p:spPr>
        <p:txBody>
          <a:bodyPr/>
          <a:lstStyle/>
          <a:p>
            <a:pPr eaLnBrk="1" hangingPunct="1"/>
            <a:r>
              <a:rPr lang="en-CA" altLang="en-US" sz="2100" dirty="0"/>
              <a:t>HOW the RESULTS were USED to support that Cell Phones were more distracting than talking to a passenger</a:t>
            </a:r>
          </a:p>
        </p:txBody>
      </p:sp>
      <p:pic>
        <p:nvPicPr>
          <p:cNvPr id="11268" name="Picture 2">
            <a:extLst>
              <a:ext uri="{FF2B5EF4-FFF2-40B4-BE49-F238E27FC236}">
                <a16:creationId xmlns:a16="http://schemas.microsoft.com/office/drawing/2014/main" id="{58A53F8B-9798-44C9-973F-85EAF20B1A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5301" y="2781301"/>
            <a:ext cx="40862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a:extLst>
              <a:ext uri="{FF2B5EF4-FFF2-40B4-BE49-F238E27FC236}">
                <a16:creationId xmlns:a16="http://schemas.microsoft.com/office/drawing/2014/main" id="{B82BD653-39C6-41CA-84F6-8BFF3096EC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3451" y="2781301"/>
            <a:ext cx="3827463"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ADC3E2-23D8-48C8-B268-D639292225AF}"/>
              </a:ext>
            </a:extLst>
          </p:cNvPr>
          <p:cNvSpPr txBox="1">
            <a:spLocks noChangeArrowheads="1"/>
          </p:cNvSpPr>
          <p:nvPr/>
        </p:nvSpPr>
        <p:spPr bwMode="auto">
          <a:xfrm>
            <a:off x="5519738" y="1844675"/>
            <a:ext cx="341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a:latin typeface="Arial" panose="020B0604020202020204" pitchFamily="34" charset="0"/>
              </a:rPr>
              <a:t>7</a:t>
            </a:r>
          </a:p>
        </p:txBody>
      </p:sp>
      <p:sp>
        <p:nvSpPr>
          <p:cNvPr id="7" name="TextBox 6">
            <a:extLst>
              <a:ext uri="{FF2B5EF4-FFF2-40B4-BE49-F238E27FC236}">
                <a16:creationId xmlns:a16="http://schemas.microsoft.com/office/drawing/2014/main" id="{742B74A0-89ED-47F9-9515-4D5B5D77301A}"/>
              </a:ext>
            </a:extLst>
          </p:cNvPr>
          <p:cNvSpPr txBox="1">
            <a:spLocks noChangeArrowheads="1"/>
          </p:cNvSpPr>
          <p:nvPr/>
        </p:nvSpPr>
        <p:spPr bwMode="auto">
          <a:xfrm>
            <a:off x="5519739" y="2205038"/>
            <a:ext cx="4984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a:latin typeface="Arial" panose="020B0604020202020204" pitchFamily="34" charset="0"/>
              </a:rPr>
              <a:t>17</a:t>
            </a:r>
          </a:p>
        </p:txBody>
      </p:sp>
      <p:sp>
        <p:nvSpPr>
          <p:cNvPr id="8" name="TextBox 7">
            <a:extLst>
              <a:ext uri="{FF2B5EF4-FFF2-40B4-BE49-F238E27FC236}">
                <a16:creationId xmlns:a16="http://schemas.microsoft.com/office/drawing/2014/main" id="{28BA1966-C018-423B-82C3-3E1472753241}"/>
              </a:ext>
            </a:extLst>
          </p:cNvPr>
          <p:cNvSpPr txBox="1">
            <a:spLocks noChangeArrowheads="1"/>
          </p:cNvSpPr>
          <p:nvPr/>
        </p:nvSpPr>
        <p:spPr bwMode="auto">
          <a:xfrm>
            <a:off x="7339013" y="1844675"/>
            <a:ext cx="341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a:latin typeface="Arial" panose="020B0604020202020204" pitchFamily="34" charset="0"/>
              </a:rPr>
              <a:t>2</a:t>
            </a:r>
          </a:p>
        </p:txBody>
      </p:sp>
      <p:sp>
        <p:nvSpPr>
          <p:cNvPr id="9" name="TextBox 8">
            <a:extLst>
              <a:ext uri="{FF2B5EF4-FFF2-40B4-BE49-F238E27FC236}">
                <a16:creationId xmlns:a16="http://schemas.microsoft.com/office/drawing/2014/main" id="{8A6F90D7-1C92-41E9-8A69-205C6E79214B}"/>
              </a:ext>
            </a:extLst>
          </p:cNvPr>
          <p:cNvSpPr txBox="1">
            <a:spLocks noChangeArrowheads="1"/>
          </p:cNvSpPr>
          <p:nvPr/>
        </p:nvSpPr>
        <p:spPr bwMode="auto">
          <a:xfrm>
            <a:off x="7339014" y="2205038"/>
            <a:ext cx="4984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a:latin typeface="Arial" panose="020B0604020202020204" pitchFamily="34" charset="0"/>
              </a:rPr>
              <a:t>22</a:t>
            </a:r>
          </a:p>
        </p:txBody>
      </p:sp>
      <p:sp>
        <p:nvSpPr>
          <p:cNvPr id="10" name="TextBox 9">
            <a:extLst>
              <a:ext uri="{FF2B5EF4-FFF2-40B4-BE49-F238E27FC236}">
                <a16:creationId xmlns:a16="http://schemas.microsoft.com/office/drawing/2014/main" id="{CC16F8A7-8DAA-47DD-B254-8FD50DF8BD44}"/>
              </a:ext>
            </a:extLst>
          </p:cNvPr>
          <p:cNvSpPr txBox="1">
            <a:spLocks noChangeArrowheads="1"/>
          </p:cNvSpPr>
          <p:nvPr/>
        </p:nvSpPr>
        <p:spPr bwMode="auto">
          <a:xfrm>
            <a:off x="6096000" y="1844675"/>
            <a:ext cx="984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i="1">
                <a:solidFill>
                  <a:srgbClr val="FF0000"/>
                </a:solidFill>
                <a:latin typeface="Arial" panose="020B0604020202020204" pitchFamily="34" charset="0"/>
              </a:rPr>
              <a:t>29.1%</a:t>
            </a:r>
          </a:p>
        </p:txBody>
      </p:sp>
      <p:sp>
        <p:nvSpPr>
          <p:cNvPr id="11" name="TextBox 10">
            <a:extLst>
              <a:ext uri="{FF2B5EF4-FFF2-40B4-BE49-F238E27FC236}">
                <a16:creationId xmlns:a16="http://schemas.microsoft.com/office/drawing/2014/main" id="{23A615BD-8F9E-461B-8BB7-BDFA2E13DF44}"/>
              </a:ext>
            </a:extLst>
          </p:cNvPr>
          <p:cNvSpPr txBox="1">
            <a:spLocks noChangeArrowheads="1"/>
          </p:cNvSpPr>
          <p:nvPr/>
        </p:nvSpPr>
        <p:spPr bwMode="auto">
          <a:xfrm>
            <a:off x="6096000" y="2205038"/>
            <a:ext cx="9842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i="1">
                <a:solidFill>
                  <a:srgbClr val="FF0000"/>
                </a:solidFill>
                <a:latin typeface="Arial" panose="020B0604020202020204" pitchFamily="34" charset="0"/>
              </a:rPr>
              <a:t>70.8%</a:t>
            </a:r>
          </a:p>
        </p:txBody>
      </p:sp>
      <p:sp>
        <p:nvSpPr>
          <p:cNvPr id="12" name="TextBox 11">
            <a:extLst>
              <a:ext uri="{FF2B5EF4-FFF2-40B4-BE49-F238E27FC236}">
                <a16:creationId xmlns:a16="http://schemas.microsoft.com/office/drawing/2014/main" id="{F2660290-1A62-47D4-8B43-67C8885B6DE7}"/>
              </a:ext>
            </a:extLst>
          </p:cNvPr>
          <p:cNvSpPr txBox="1">
            <a:spLocks noChangeArrowheads="1"/>
          </p:cNvSpPr>
          <p:nvPr/>
        </p:nvSpPr>
        <p:spPr bwMode="auto">
          <a:xfrm>
            <a:off x="8045450" y="1844675"/>
            <a:ext cx="8270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i="1">
                <a:solidFill>
                  <a:srgbClr val="FF0000"/>
                </a:solidFill>
                <a:latin typeface="Arial" panose="020B0604020202020204" pitchFamily="34" charset="0"/>
              </a:rPr>
              <a:t>8.3%</a:t>
            </a:r>
          </a:p>
        </p:txBody>
      </p:sp>
      <p:sp>
        <p:nvSpPr>
          <p:cNvPr id="13" name="TextBox 12">
            <a:extLst>
              <a:ext uri="{FF2B5EF4-FFF2-40B4-BE49-F238E27FC236}">
                <a16:creationId xmlns:a16="http://schemas.microsoft.com/office/drawing/2014/main" id="{084E8688-46C9-4E30-8F56-ABB06E831E3C}"/>
              </a:ext>
            </a:extLst>
          </p:cNvPr>
          <p:cNvSpPr txBox="1">
            <a:spLocks noChangeArrowheads="1"/>
          </p:cNvSpPr>
          <p:nvPr/>
        </p:nvSpPr>
        <p:spPr bwMode="auto">
          <a:xfrm>
            <a:off x="7967664" y="2205038"/>
            <a:ext cx="9858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200" i="1">
                <a:solidFill>
                  <a:srgbClr val="FF0000"/>
                </a:solidFill>
                <a:latin typeface="Arial" panose="020B0604020202020204" pitchFamily="34" charset="0"/>
              </a:rPr>
              <a:t>91.7%</a:t>
            </a:r>
          </a:p>
        </p:txBody>
      </p:sp>
      <p:sp>
        <p:nvSpPr>
          <p:cNvPr id="14" name="Content Placeholder 2">
            <a:extLst>
              <a:ext uri="{FF2B5EF4-FFF2-40B4-BE49-F238E27FC236}">
                <a16:creationId xmlns:a16="http://schemas.microsoft.com/office/drawing/2014/main" id="{1B734E7C-14B4-4907-87A2-343181FAC0DB}"/>
              </a:ext>
            </a:extLst>
          </p:cNvPr>
          <p:cNvSpPr txBox="1">
            <a:spLocks/>
          </p:cNvSpPr>
          <p:nvPr/>
        </p:nvSpPr>
        <p:spPr bwMode="auto">
          <a:xfrm>
            <a:off x="407368" y="5589589"/>
            <a:ext cx="10873207" cy="719137"/>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buFont typeface="Wingdings" pitchFamily="2" charset="2"/>
              <a:buChar char=""/>
              <a:defRPr/>
            </a:pPr>
            <a:r>
              <a:rPr lang="en-CA" sz="2300" dirty="0">
                <a:latin typeface="+mn-lt"/>
                <a:cs typeface="+mn-cs"/>
              </a:rPr>
              <a:t>Q: Are all drivers equally skilled?</a:t>
            </a:r>
          </a:p>
          <a:p>
            <a:pPr marL="273050" indent="-273050" eaLnBrk="1" hangingPunct="1">
              <a:spcBef>
                <a:spcPts val="600"/>
              </a:spcBef>
              <a:buClr>
                <a:schemeClr val="accent1"/>
              </a:buClr>
              <a:buSzPct val="70000"/>
              <a:buFont typeface="Wingdings" pitchFamily="2" charset="2"/>
              <a:buChar char=""/>
              <a:defRPr/>
            </a:pPr>
            <a:r>
              <a:rPr lang="en-CA" sz="2300" dirty="0">
                <a:latin typeface="+mn-lt"/>
                <a:cs typeface="+mn-cs"/>
              </a:rPr>
              <a:t>Is it likely that more bad drivers ended up one group due to variation?  </a:t>
            </a:r>
          </a:p>
          <a:p>
            <a:pPr marL="273050" indent="-273050" eaLnBrk="1" hangingPunct="1">
              <a:spcBef>
                <a:spcPts val="600"/>
              </a:spcBef>
              <a:buClr>
                <a:schemeClr val="accent1"/>
              </a:buClr>
              <a:buSzPct val="70000"/>
              <a:buFont typeface="Wingdings" pitchFamily="2" charset="2"/>
              <a:buChar char=""/>
              <a:defRPr/>
            </a:pPr>
            <a:endParaRPr lang="en-CA" sz="2300" dirty="0">
              <a:latin typeface="+mn-lt"/>
              <a:cs typeface="+mn-cs"/>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E81C83-315C-AC94-1C5C-9806C0F749B4}"/>
              </a:ext>
            </a:extLst>
          </p:cNvPr>
          <p:cNvSpPr>
            <a:spLocks noGrp="1"/>
          </p:cNvSpPr>
          <p:nvPr>
            <p:ph sz="quarter" idx="1"/>
          </p:nvPr>
        </p:nvSpPr>
        <p:spPr>
          <a:xfrm>
            <a:off x="263352" y="188640"/>
            <a:ext cx="11665296" cy="792088"/>
          </a:xfrm>
        </p:spPr>
        <p:txBody>
          <a:bodyPr/>
          <a:lstStyle/>
          <a:p>
            <a:pPr marL="0" indent="0">
              <a:buNone/>
            </a:pPr>
            <a:r>
              <a:rPr lang="en-US" dirty="0"/>
              <a:t>Q: Is it correct to conclude that cell phones are more distracting than passengers? </a:t>
            </a:r>
          </a:p>
        </p:txBody>
      </p:sp>
      <p:sp>
        <p:nvSpPr>
          <p:cNvPr id="4" name="Content Placeholder 2">
            <a:extLst>
              <a:ext uri="{FF2B5EF4-FFF2-40B4-BE49-F238E27FC236}">
                <a16:creationId xmlns:a16="http://schemas.microsoft.com/office/drawing/2014/main" id="{C9A013F9-FDE2-C852-E5E3-1A17C7085CA9}"/>
              </a:ext>
            </a:extLst>
          </p:cNvPr>
          <p:cNvSpPr txBox="1">
            <a:spLocks/>
          </p:cNvSpPr>
          <p:nvPr/>
        </p:nvSpPr>
        <p:spPr bwMode="auto">
          <a:xfrm>
            <a:off x="191344" y="1628800"/>
            <a:ext cx="1166529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Q: What assumptions about the drivers that we made could be incorrect? Explain:</a:t>
            </a:r>
          </a:p>
          <a:p>
            <a:pPr marL="0" indent="0">
              <a:buFont typeface="Wingdings" panose="05000000000000000000" pitchFamily="2" charset="2"/>
              <a:buNone/>
            </a:pPr>
            <a:endParaRPr lang="en-US" dirty="0"/>
          </a:p>
        </p:txBody>
      </p:sp>
      <p:sp>
        <p:nvSpPr>
          <p:cNvPr id="5" name="Content Placeholder 2">
            <a:extLst>
              <a:ext uri="{FF2B5EF4-FFF2-40B4-BE49-F238E27FC236}">
                <a16:creationId xmlns:a16="http://schemas.microsoft.com/office/drawing/2014/main" id="{70345773-1204-EF26-1B65-F13C5539733D}"/>
              </a:ext>
            </a:extLst>
          </p:cNvPr>
          <p:cNvSpPr txBox="1">
            <a:spLocks/>
          </p:cNvSpPr>
          <p:nvPr/>
        </p:nvSpPr>
        <p:spPr bwMode="auto">
          <a:xfrm>
            <a:off x="119336" y="3356992"/>
            <a:ext cx="1166529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Q: Is there a simulation that we can design to test our results?  Can you design such a simulation? </a:t>
            </a:r>
          </a:p>
          <a:p>
            <a:pPr marL="0" indent="0">
              <a:buFont typeface="Wingdings" panose="05000000000000000000" pitchFamily="2" charset="2"/>
              <a:buNone/>
            </a:pPr>
            <a:endParaRPr lang="en-US" dirty="0"/>
          </a:p>
        </p:txBody>
      </p:sp>
      <p:sp>
        <p:nvSpPr>
          <p:cNvPr id="6" name="Content Placeholder 2">
            <a:extLst>
              <a:ext uri="{FF2B5EF4-FFF2-40B4-BE49-F238E27FC236}">
                <a16:creationId xmlns:a16="http://schemas.microsoft.com/office/drawing/2014/main" id="{64B9E682-D018-973C-3DFE-7BF0F61C3520}"/>
              </a:ext>
            </a:extLst>
          </p:cNvPr>
          <p:cNvSpPr txBox="1">
            <a:spLocks/>
          </p:cNvSpPr>
          <p:nvPr/>
        </p:nvSpPr>
        <p:spPr bwMode="auto">
          <a:xfrm>
            <a:off x="119336" y="5157192"/>
            <a:ext cx="1166529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Q: In your group, perform your simulations 50 times each.  Use the results from your simulation to test the results of the experiment?  Interpret your results.  </a:t>
            </a:r>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1213627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107F5A2F-52F1-45B5-A4B0-8C9D72A3C2B4}"/>
              </a:ext>
            </a:extLst>
          </p:cNvPr>
          <p:cNvSpPr>
            <a:spLocks noGrp="1"/>
          </p:cNvSpPr>
          <p:nvPr>
            <p:ph sz="quarter" idx="1"/>
          </p:nvPr>
        </p:nvSpPr>
        <p:spPr>
          <a:xfrm>
            <a:off x="335360" y="188915"/>
            <a:ext cx="11161240" cy="2520006"/>
          </a:xfrm>
        </p:spPr>
        <p:txBody>
          <a:bodyPr/>
          <a:lstStyle/>
          <a:p>
            <a:r>
              <a:rPr lang="en-CA" altLang="en-US" dirty="0"/>
              <a:t>It is possible that some of the drivers are good and some are bad.  </a:t>
            </a:r>
          </a:p>
          <a:p>
            <a:r>
              <a:rPr lang="en-CA" altLang="en-US" dirty="0"/>
              <a:t>We can not make the assumption  that all the drivers are equal.  </a:t>
            </a:r>
          </a:p>
          <a:p>
            <a:r>
              <a:rPr lang="en-CA" altLang="en-US" dirty="0"/>
              <a:t>In total, 9 drivers missed their exits, so 9 of them are bad drivers.  The rest that made the exit are good drivers (39)  </a:t>
            </a:r>
          </a:p>
          <a:p>
            <a:r>
              <a:rPr lang="en-CA" altLang="en-US" dirty="0"/>
              <a:t>Q: Is it possible that the cell phone group were randomly given 7 out of the 9 bad drivers?  </a:t>
            </a:r>
            <a:br>
              <a:rPr lang="en-CA" altLang="en-US" dirty="0"/>
            </a:br>
            <a:endParaRPr lang="en-CA" altLang="en-US" dirty="0"/>
          </a:p>
        </p:txBody>
      </p:sp>
      <p:sp>
        <p:nvSpPr>
          <p:cNvPr id="2" name="Content Placeholder 2">
            <a:extLst>
              <a:ext uri="{FF2B5EF4-FFF2-40B4-BE49-F238E27FC236}">
                <a16:creationId xmlns:a16="http://schemas.microsoft.com/office/drawing/2014/main" id="{F0B6E16E-4283-A2F6-BAD8-F5CD47E12D94}"/>
              </a:ext>
            </a:extLst>
          </p:cNvPr>
          <p:cNvSpPr txBox="1">
            <a:spLocks/>
          </p:cNvSpPr>
          <p:nvPr/>
        </p:nvSpPr>
        <p:spPr bwMode="auto">
          <a:xfrm>
            <a:off x="335360" y="2709194"/>
            <a:ext cx="11161240" cy="50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CA" altLang="en-US" dirty="0"/>
              <a:t>SIMULATION:  </a:t>
            </a:r>
          </a:p>
        </p:txBody>
      </p:sp>
      <p:sp>
        <p:nvSpPr>
          <p:cNvPr id="3" name="Content Placeholder 2">
            <a:extLst>
              <a:ext uri="{FF2B5EF4-FFF2-40B4-BE49-F238E27FC236}">
                <a16:creationId xmlns:a16="http://schemas.microsoft.com/office/drawing/2014/main" id="{1F823C75-F261-E946-E166-3D4D5F43ACC5}"/>
              </a:ext>
            </a:extLst>
          </p:cNvPr>
          <p:cNvSpPr txBox="1">
            <a:spLocks/>
          </p:cNvSpPr>
          <p:nvPr/>
        </p:nvSpPr>
        <p:spPr bwMode="auto">
          <a:xfrm>
            <a:off x="263352" y="3212976"/>
            <a:ext cx="4824536" cy="50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CA" altLang="en-US" b="1" u="sng" dirty="0"/>
              <a:t>Random Number Generator:</a:t>
            </a:r>
          </a:p>
        </p:txBody>
      </p:sp>
      <p:sp>
        <p:nvSpPr>
          <p:cNvPr id="7" name="Content Placeholder 2">
            <a:extLst>
              <a:ext uri="{FF2B5EF4-FFF2-40B4-BE49-F238E27FC236}">
                <a16:creationId xmlns:a16="http://schemas.microsoft.com/office/drawing/2014/main" id="{FF8A9D33-4719-37BD-467C-5EDB7126506D}"/>
              </a:ext>
            </a:extLst>
          </p:cNvPr>
          <p:cNvSpPr txBox="1">
            <a:spLocks/>
          </p:cNvSpPr>
          <p:nvPr/>
        </p:nvSpPr>
        <p:spPr bwMode="auto">
          <a:xfrm>
            <a:off x="191344" y="3789040"/>
            <a:ext cx="5256584"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48 drivers – numbers 01 to 48</a:t>
            </a:r>
          </a:p>
          <a:p>
            <a:r>
              <a:rPr lang="en-US" dirty="0"/>
              <a:t>BAD Drivers – numbers 01 to 09</a:t>
            </a:r>
          </a:p>
          <a:p>
            <a:r>
              <a:rPr lang="en-US" dirty="0"/>
              <a:t>Good Drivers – 10 to 48</a:t>
            </a:r>
          </a:p>
          <a:p>
            <a:r>
              <a:rPr lang="en-US" dirty="0"/>
              <a:t>Randomly generate 24 numbers to be in cell phone group </a:t>
            </a:r>
            <a:br>
              <a:rPr lang="en-US" dirty="0"/>
            </a:br>
            <a:r>
              <a:rPr lang="en-US" dirty="0"/>
              <a:t>(skip repeats) </a:t>
            </a:r>
          </a:p>
        </p:txBody>
      </p:sp>
      <p:sp>
        <p:nvSpPr>
          <p:cNvPr id="9" name="Content Placeholder 2">
            <a:extLst>
              <a:ext uri="{FF2B5EF4-FFF2-40B4-BE49-F238E27FC236}">
                <a16:creationId xmlns:a16="http://schemas.microsoft.com/office/drawing/2014/main" id="{DFBFFC2A-D2F3-0D5F-C548-B795AD846373}"/>
              </a:ext>
            </a:extLst>
          </p:cNvPr>
          <p:cNvSpPr txBox="1">
            <a:spLocks/>
          </p:cNvSpPr>
          <p:nvPr/>
        </p:nvSpPr>
        <p:spPr bwMode="auto">
          <a:xfrm>
            <a:off x="6600056" y="3213250"/>
            <a:ext cx="4824536" cy="50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CA" altLang="en-US" b="1" u="sng" dirty="0"/>
              <a:t>Deck of Cards</a:t>
            </a:r>
          </a:p>
        </p:txBody>
      </p:sp>
      <p:sp>
        <p:nvSpPr>
          <p:cNvPr id="10" name="Content Placeholder 2">
            <a:extLst>
              <a:ext uri="{FF2B5EF4-FFF2-40B4-BE49-F238E27FC236}">
                <a16:creationId xmlns:a16="http://schemas.microsoft.com/office/drawing/2014/main" id="{D47398B2-5CA5-7A14-8788-D002442095B2}"/>
              </a:ext>
            </a:extLst>
          </p:cNvPr>
          <p:cNvSpPr txBox="1">
            <a:spLocks/>
          </p:cNvSpPr>
          <p:nvPr/>
        </p:nvSpPr>
        <p:spPr bwMode="auto">
          <a:xfrm>
            <a:off x="6420036" y="3789040"/>
            <a:ext cx="5184576"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Use 48 cards, assign 9 cards to be bad drivers, 39 good</a:t>
            </a:r>
          </a:p>
          <a:p>
            <a:r>
              <a:rPr lang="en-US" dirty="0"/>
              <a:t>Deal the deck of 48 cards into two piles</a:t>
            </a:r>
          </a:p>
          <a:p>
            <a:r>
              <a:rPr lang="en-US" dirty="0"/>
              <a:t>Count the number of bad drivers in the cell phone pile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xEl>
                                              <p:pRg st="2" end="2"/>
                                            </p:txEl>
                                          </p:spTgt>
                                        </p:tgtEl>
                                        <p:attrNameLst>
                                          <p:attrName>style.visibility</p:attrName>
                                        </p:attrNameLst>
                                      </p:cBhvr>
                                      <p:to>
                                        <p:strVal val="visible"/>
                                      </p:to>
                                    </p:set>
                                    <p:animEffect transition="in" filter="fade">
                                      <p:cBhvr>
                                        <p:cTn id="7" dur="500"/>
                                        <p:tgtEl>
                                          <p:spTgt spid="2150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6">
                                            <p:txEl>
                                              <p:pRg st="3" end="3"/>
                                            </p:txEl>
                                          </p:spTgt>
                                        </p:tgtEl>
                                        <p:attrNameLst>
                                          <p:attrName>style.visibility</p:attrName>
                                        </p:attrNameLst>
                                      </p:cBhvr>
                                      <p:to>
                                        <p:strVal val="visible"/>
                                      </p:to>
                                    </p:set>
                                    <p:animEffect transition="in" filter="fade">
                                      <p:cBhvr>
                                        <p:cTn id="12" dur="500"/>
                                        <p:tgtEl>
                                          <p:spTgt spid="2150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BCAE-3788-2B50-5681-94D3C81E6F3A}"/>
              </a:ext>
            </a:extLst>
          </p:cNvPr>
          <p:cNvSpPr>
            <a:spLocks noGrp="1"/>
          </p:cNvSpPr>
          <p:nvPr>
            <p:ph type="title"/>
          </p:nvPr>
        </p:nvSpPr>
        <p:spPr>
          <a:xfrm>
            <a:off x="263352" y="139015"/>
            <a:ext cx="10303048" cy="490066"/>
          </a:xfrm>
        </p:spPr>
        <p:txBody>
          <a:bodyPr>
            <a:normAutofit fontScale="90000"/>
          </a:bodyPr>
          <a:lstStyle/>
          <a:p>
            <a:r>
              <a:rPr lang="en-US" dirty="0"/>
              <a:t>HOW to Use the </a:t>
            </a:r>
            <a:r>
              <a:rPr lang="en-US" dirty="0" err="1"/>
              <a:t>rEsults</a:t>
            </a:r>
            <a:r>
              <a:rPr lang="en-US" dirty="0"/>
              <a:t> of Your simulation: </a:t>
            </a:r>
          </a:p>
        </p:txBody>
      </p:sp>
      <p:sp>
        <p:nvSpPr>
          <p:cNvPr id="3" name="Content Placeholder 2">
            <a:extLst>
              <a:ext uri="{FF2B5EF4-FFF2-40B4-BE49-F238E27FC236}">
                <a16:creationId xmlns:a16="http://schemas.microsoft.com/office/drawing/2014/main" id="{656E5A49-F787-1889-7A05-4BAA31FD86DF}"/>
              </a:ext>
            </a:extLst>
          </p:cNvPr>
          <p:cNvSpPr>
            <a:spLocks noGrp="1"/>
          </p:cNvSpPr>
          <p:nvPr>
            <p:ph sz="quarter" idx="1"/>
          </p:nvPr>
        </p:nvSpPr>
        <p:spPr>
          <a:xfrm>
            <a:off x="263352" y="692696"/>
            <a:ext cx="10873208" cy="936104"/>
          </a:xfrm>
        </p:spPr>
        <p:txBody>
          <a:bodyPr/>
          <a:lstStyle/>
          <a:p>
            <a:r>
              <a:rPr lang="en-US" dirty="0"/>
              <a:t>Website on simulating 10 coin flips</a:t>
            </a:r>
            <a:br>
              <a:rPr lang="en-US" dirty="0"/>
            </a:br>
            <a:r>
              <a:rPr lang="en-US" dirty="0">
                <a:hlinkClick r:id="rId2"/>
              </a:rPr>
              <a:t>https://www.mathmammoth.com/practice/coin-tosser</a:t>
            </a:r>
            <a:endParaRPr lang="en-US" dirty="0"/>
          </a:p>
          <a:p>
            <a:endParaRPr lang="en-US" dirty="0"/>
          </a:p>
        </p:txBody>
      </p:sp>
      <p:pic>
        <p:nvPicPr>
          <p:cNvPr id="6" name="Picture 5">
            <a:extLst>
              <a:ext uri="{FF2B5EF4-FFF2-40B4-BE49-F238E27FC236}">
                <a16:creationId xmlns:a16="http://schemas.microsoft.com/office/drawing/2014/main" id="{AB9E5099-6940-2E7C-C779-613F39D4E744}"/>
              </a:ext>
            </a:extLst>
          </p:cNvPr>
          <p:cNvPicPr>
            <a:picLocks noChangeAspect="1"/>
          </p:cNvPicPr>
          <p:nvPr/>
        </p:nvPicPr>
        <p:blipFill>
          <a:blip r:embed="rId3"/>
          <a:stretch>
            <a:fillRect/>
          </a:stretch>
        </p:blipFill>
        <p:spPr>
          <a:xfrm>
            <a:off x="263353" y="1621945"/>
            <a:ext cx="3511604" cy="1735048"/>
          </a:xfrm>
          <a:prstGeom prst="rect">
            <a:avLst/>
          </a:prstGeom>
        </p:spPr>
      </p:pic>
      <p:pic>
        <p:nvPicPr>
          <p:cNvPr id="8" name="Picture 7">
            <a:extLst>
              <a:ext uri="{FF2B5EF4-FFF2-40B4-BE49-F238E27FC236}">
                <a16:creationId xmlns:a16="http://schemas.microsoft.com/office/drawing/2014/main" id="{CC612E31-397A-F90D-466E-F2FF2812E5F7}"/>
              </a:ext>
            </a:extLst>
          </p:cNvPr>
          <p:cNvPicPr>
            <a:picLocks noChangeAspect="1"/>
          </p:cNvPicPr>
          <p:nvPr/>
        </p:nvPicPr>
        <p:blipFill>
          <a:blip r:embed="rId4"/>
          <a:stretch>
            <a:fillRect/>
          </a:stretch>
        </p:blipFill>
        <p:spPr>
          <a:xfrm>
            <a:off x="263351" y="1188035"/>
            <a:ext cx="4817069" cy="5109455"/>
          </a:xfrm>
          <a:prstGeom prst="rect">
            <a:avLst/>
          </a:prstGeom>
        </p:spPr>
      </p:pic>
      <p:pic>
        <p:nvPicPr>
          <p:cNvPr id="10" name="Picture 9">
            <a:extLst>
              <a:ext uri="{FF2B5EF4-FFF2-40B4-BE49-F238E27FC236}">
                <a16:creationId xmlns:a16="http://schemas.microsoft.com/office/drawing/2014/main" id="{E29F34FF-E8C2-8D19-C89E-ECE05CC277D0}"/>
              </a:ext>
            </a:extLst>
          </p:cNvPr>
          <p:cNvPicPr>
            <a:picLocks noChangeAspect="1"/>
          </p:cNvPicPr>
          <p:nvPr/>
        </p:nvPicPr>
        <p:blipFill>
          <a:blip r:embed="rId5"/>
          <a:stretch>
            <a:fillRect/>
          </a:stretch>
        </p:blipFill>
        <p:spPr>
          <a:xfrm>
            <a:off x="3935760" y="1126725"/>
            <a:ext cx="8205860" cy="5486045"/>
          </a:xfrm>
          <a:prstGeom prst="rect">
            <a:avLst/>
          </a:prstGeom>
        </p:spPr>
      </p:pic>
    </p:spTree>
    <p:extLst>
      <p:ext uri="{BB962C8B-B14F-4D97-AF65-F5344CB8AC3E}">
        <p14:creationId xmlns:p14="http://schemas.microsoft.com/office/powerpoint/2010/main" val="28400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AD9134-93C4-0A96-1C7D-FB9CBFFABB90}"/>
              </a:ext>
            </a:extLst>
          </p:cNvPr>
          <p:cNvPicPr>
            <a:picLocks noChangeAspect="1"/>
          </p:cNvPicPr>
          <p:nvPr/>
        </p:nvPicPr>
        <p:blipFill>
          <a:blip r:embed="rId2"/>
          <a:stretch>
            <a:fillRect/>
          </a:stretch>
        </p:blipFill>
        <p:spPr>
          <a:xfrm>
            <a:off x="407368" y="246454"/>
            <a:ext cx="6508146" cy="5774834"/>
          </a:xfrm>
          <a:prstGeom prst="rect">
            <a:avLst/>
          </a:prstGeom>
        </p:spPr>
      </p:pic>
      <p:sp>
        <p:nvSpPr>
          <p:cNvPr id="6" name="Content Placeholder 1">
            <a:extLst>
              <a:ext uri="{FF2B5EF4-FFF2-40B4-BE49-F238E27FC236}">
                <a16:creationId xmlns:a16="http://schemas.microsoft.com/office/drawing/2014/main" id="{F85BB8FE-2E97-A86A-7D99-80DC995D255F}"/>
              </a:ext>
            </a:extLst>
          </p:cNvPr>
          <p:cNvSpPr txBox="1">
            <a:spLocks/>
          </p:cNvSpPr>
          <p:nvPr/>
        </p:nvSpPr>
        <p:spPr bwMode="auto">
          <a:xfrm>
            <a:off x="6915514" y="384048"/>
            <a:ext cx="5013134" cy="8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CA" altLang="en-US" dirty="0"/>
              <a:t>Perform 10 simulations each, tally your results onto this chart</a:t>
            </a:r>
          </a:p>
        </p:txBody>
      </p:sp>
      <p:sp>
        <p:nvSpPr>
          <p:cNvPr id="7" name="Content Placeholder 1">
            <a:extLst>
              <a:ext uri="{FF2B5EF4-FFF2-40B4-BE49-F238E27FC236}">
                <a16:creationId xmlns:a16="http://schemas.microsoft.com/office/drawing/2014/main" id="{9E4DFE75-E0B1-C69E-199F-C5218F2B9006}"/>
              </a:ext>
            </a:extLst>
          </p:cNvPr>
          <p:cNvSpPr txBox="1">
            <a:spLocks/>
          </p:cNvSpPr>
          <p:nvPr/>
        </p:nvSpPr>
        <p:spPr bwMode="auto">
          <a:xfrm>
            <a:off x="6960096" y="1464168"/>
            <a:ext cx="5013134" cy="8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CA" altLang="en-US" dirty="0"/>
              <a:t>Use the results on this chart to create a histogram</a:t>
            </a:r>
          </a:p>
        </p:txBody>
      </p:sp>
      <p:sp>
        <p:nvSpPr>
          <p:cNvPr id="8" name="Content Placeholder 1">
            <a:extLst>
              <a:ext uri="{FF2B5EF4-FFF2-40B4-BE49-F238E27FC236}">
                <a16:creationId xmlns:a16="http://schemas.microsoft.com/office/drawing/2014/main" id="{87438D7E-4C1C-FA97-7DDF-5946F27AFF11}"/>
              </a:ext>
            </a:extLst>
          </p:cNvPr>
          <p:cNvSpPr txBox="1">
            <a:spLocks/>
          </p:cNvSpPr>
          <p:nvPr/>
        </p:nvSpPr>
        <p:spPr bwMode="auto">
          <a:xfrm>
            <a:off x="6960096" y="2616296"/>
            <a:ext cx="5013134" cy="174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CA" altLang="en-US" dirty="0"/>
              <a:t>According to your simulations, what is the probability of assigning 7 or more bad drivers into the cell phone group? </a:t>
            </a:r>
          </a:p>
        </p:txBody>
      </p:sp>
      <p:sp>
        <p:nvSpPr>
          <p:cNvPr id="9" name="Content Placeholder 1">
            <a:extLst>
              <a:ext uri="{FF2B5EF4-FFF2-40B4-BE49-F238E27FC236}">
                <a16:creationId xmlns:a16="http://schemas.microsoft.com/office/drawing/2014/main" id="{A9F93564-AAB5-A6A3-AEE8-F68221CC3339}"/>
              </a:ext>
            </a:extLst>
          </p:cNvPr>
          <p:cNvSpPr txBox="1">
            <a:spLocks/>
          </p:cNvSpPr>
          <p:nvPr/>
        </p:nvSpPr>
        <p:spPr bwMode="auto">
          <a:xfrm>
            <a:off x="6960096" y="4581128"/>
            <a:ext cx="5013134" cy="174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CA" altLang="en-US" dirty="0"/>
              <a:t>Are these results significant enough to reject the claim that cell phones are more distracting than a passenger? </a:t>
            </a:r>
          </a:p>
        </p:txBody>
      </p:sp>
    </p:spTree>
    <p:extLst>
      <p:ext uri="{BB962C8B-B14F-4D97-AF65-F5344CB8AC3E}">
        <p14:creationId xmlns:p14="http://schemas.microsoft.com/office/powerpoint/2010/main" val="386914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9D35E1-5E5F-49EC-C612-500AD7EE34A2}"/>
              </a:ext>
            </a:extLst>
          </p:cNvPr>
          <p:cNvSpPr>
            <a:spLocks noGrp="1"/>
          </p:cNvSpPr>
          <p:nvPr>
            <p:ph sz="quarter" idx="1"/>
          </p:nvPr>
        </p:nvSpPr>
        <p:spPr>
          <a:xfrm>
            <a:off x="335360" y="332656"/>
            <a:ext cx="10657184" cy="1008112"/>
          </a:xfrm>
        </p:spPr>
        <p:txBody>
          <a:bodyPr/>
          <a:lstStyle/>
          <a:p>
            <a:r>
              <a:rPr lang="en-US" dirty="0"/>
              <a:t>48 drivers – numbers 01 to 48</a:t>
            </a:r>
          </a:p>
          <a:p>
            <a:r>
              <a:rPr lang="en-US" dirty="0"/>
              <a:t>9 drivers missed the exit (bad drivers) – numbers 01 to 09</a:t>
            </a:r>
          </a:p>
        </p:txBody>
      </p:sp>
      <p:sp>
        <p:nvSpPr>
          <p:cNvPr id="4" name="Content Placeholder 2">
            <a:extLst>
              <a:ext uri="{FF2B5EF4-FFF2-40B4-BE49-F238E27FC236}">
                <a16:creationId xmlns:a16="http://schemas.microsoft.com/office/drawing/2014/main" id="{14A82029-D898-3258-18D0-A9B5993E2B60}"/>
              </a:ext>
            </a:extLst>
          </p:cNvPr>
          <p:cNvSpPr txBox="1">
            <a:spLocks/>
          </p:cNvSpPr>
          <p:nvPr/>
        </p:nvSpPr>
        <p:spPr bwMode="auto">
          <a:xfrm>
            <a:off x="335360" y="1556792"/>
            <a:ext cx="1065718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Randomly select 24 drivers into the cell phone group</a:t>
            </a:r>
          </a:p>
          <a:p>
            <a:r>
              <a:rPr lang="en-US" dirty="0" err="1"/>
              <a:t>Randomint</a:t>
            </a:r>
            <a:r>
              <a:rPr lang="en-US" dirty="0"/>
              <a:t>(1,48,48) – select the first 24 drivers, skip repeats </a:t>
            </a:r>
          </a:p>
        </p:txBody>
      </p:sp>
      <p:sp>
        <p:nvSpPr>
          <p:cNvPr id="5" name="Content Placeholder 2">
            <a:extLst>
              <a:ext uri="{FF2B5EF4-FFF2-40B4-BE49-F238E27FC236}">
                <a16:creationId xmlns:a16="http://schemas.microsoft.com/office/drawing/2014/main" id="{20D5CE19-84DD-AC39-3A63-B09778EFD97A}"/>
              </a:ext>
            </a:extLst>
          </p:cNvPr>
          <p:cNvSpPr txBox="1">
            <a:spLocks/>
          </p:cNvSpPr>
          <p:nvPr/>
        </p:nvSpPr>
        <p:spPr bwMode="auto">
          <a:xfrm>
            <a:off x="335360" y="2564904"/>
            <a:ext cx="11593288"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For each simulation, count the number of bad drivers in the cell phone group</a:t>
            </a:r>
          </a:p>
          <a:p>
            <a:r>
              <a:rPr lang="en-US" dirty="0" err="1"/>
              <a:t>Ie</a:t>
            </a:r>
            <a:r>
              <a:rPr lang="en-US" dirty="0"/>
              <a:t>: Out of 50 simulations, how many of them had 7 or more bad drivers in the cell phone group?</a:t>
            </a:r>
          </a:p>
        </p:txBody>
      </p:sp>
      <p:pic>
        <p:nvPicPr>
          <p:cNvPr id="7" name="Picture 6">
            <a:extLst>
              <a:ext uri="{FF2B5EF4-FFF2-40B4-BE49-F238E27FC236}">
                <a16:creationId xmlns:a16="http://schemas.microsoft.com/office/drawing/2014/main" id="{CE8B0411-76B7-094B-0956-4ADE5F3EB353}"/>
              </a:ext>
            </a:extLst>
          </p:cNvPr>
          <p:cNvPicPr>
            <a:picLocks noChangeAspect="1"/>
          </p:cNvPicPr>
          <p:nvPr/>
        </p:nvPicPr>
        <p:blipFill>
          <a:blip r:embed="rId2"/>
          <a:stretch>
            <a:fillRect/>
          </a:stretch>
        </p:blipFill>
        <p:spPr>
          <a:xfrm>
            <a:off x="551384" y="3971164"/>
            <a:ext cx="3334215" cy="2372056"/>
          </a:xfrm>
          <a:prstGeom prst="rect">
            <a:avLst/>
          </a:prstGeom>
        </p:spPr>
      </p:pic>
      <p:pic>
        <p:nvPicPr>
          <p:cNvPr id="9" name="Picture 8">
            <a:extLst>
              <a:ext uri="{FF2B5EF4-FFF2-40B4-BE49-F238E27FC236}">
                <a16:creationId xmlns:a16="http://schemas.microsoft.com/office/drawing/2014/main" id="{3B766140-1330-EC71-CB48-6A9780EA388F}"/>
              </a:ext>
            </a:extLst>
          </p:cNvPr>
          <p:cNvPicPr>
            <a:picLocks noChangeAspect="1"/>
          </p:cNvPicPr>
          <p:nvPr/>
        </p:nvPicPr>
        <p:blipFill>
          <a:blip r:embed="rId3"/>
          <a:stretch>
            <a:fillRect/>
          </a:stretch>
        </p:blipFill>
        <p:spPr>
          <a:xfrm>
            <a:off x="3996844" y="3990216"/>
            <a:ext cx="3334215" cy="2333951"/>
          </a:xfrm>
          <a:prstGeom prst="rect">
            <a:avLst/>
          </a:prstGeom>
        </p:spPr>
      </p:pic>
    </p:spTree>
    <p:extLst>
      <p:ext uri="{BB962C8B-B14F-4D97-AF65-F5344CB8AC3E}">
        <p14:creationId xmlns:p14="http://schemas.microsoft.com/office/powerpoint/2010/main" val="154432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3ACD98-5C80-8247-ADFB-DF9AC55BE166}"/>
              </a:ext>
            </a:extLst>
          </p:cNvPr>
          <p:cNvPicPr>
            <a:picLocks noChangeAspect="1"/>
          </p:cNvPicPr>
          <p:nvPr/>
        </p:nvPicPr>
        <p:blipFill>
          <a:blip r:embed="rId2"/>
          <a:stretch>
            <a:fillRect/>
          </a:stretch>
        </p:blipFill>
        <p:spPr>
          <a:xfrm>
            <a:off x="498192" y="322890"/>
            <a:ext cx="4301664" cy="3060327"/>
          </a:xfrm>
          <a:prstGeom prst="rect">
            <a:avLst/>
          </a:prstGeom>
        </p:spPr>
      </p:pic>
      <p:pic>
        <p:nvPicPr>
          <p:cNvPr id="5" name="Picture 4">
            <a:extLst>
              <a:ext uri="{FF2B5EF4-FFF2-40B4-BE49-F238E27FC236}">
                <a16:creationId xmlns:a16="http://schemas.microsoft.com/office/drawing/2014/main" id="{41160CD0-D049-4B58-170F-AFFA960552AE}"/>
              </a:ext>
            </a:extLst>
          </p:cNvPr>
          <p:cNvPicPr>
            <a:picLocks noChangeAspect="1"/>
          </p:cNvPicPr>
          <p:nvPr/>
        </p:nvPicPr>
        <p:blipFill>
          <a:blip r:embed="rId3"/>
          <a:stretch>
            <a:fillRect/>
          </a:stretch>
        </p:blipFill>
        <p:spPr>
          <a:xfrm>
            <a:off x="5322728" y="336261"/>
            <a:ext cx="4301664" cy="3011165"/>
          </a:xfrm>
          <a:prstGeom prst="rect">
            <a:avLst/>
          </a:prstGeom>
        </p:spPr>
      </p:pic>
      <p:sp>
        <p:nvSpPr>
          <p:cNvPr id="6" name="Content Placeholder 2">
            <a:extLst>
              <a:ext uri="{FF2B5EF4-FFF2-40B4-BE49-F238E27FC236}">
                <a16:creationId xmlns:a16="http://schemas.microsoft.com/office/drawing/2014/main" id="{A0F8A2AC-0932-4065-BAC9-C19194F54237}"/>
              </a:ext>
            </a:extLst>
          </p:cNvPr>
          <p:cNvSpPr txBox="1">
            <a:spLocks/>
          </p:cNvSpPr>
          <p:nvPr/>
        </p:nvSpPr>
        <p:spPr bwMode="auto">
          <a:xfrm>
            <a:off x="191344" y="3541407"/>
            <a:ext cx="11305256" cy="535665"/>
          </a:xfrm>
          <a:prstGeom prst="rect">
            <a:avLst/>
          </a:prstGeom>
          <a:noFill/>
          <a:ln w="9525">
            <a:noFill/>
            <a:miter lim="800000"/>
            <a:headEnd/>
            <a:tailEnd/>
          </a:ln>
        </p:spPr>
        <p:txBody>
          <a:bodyPr/>
          <a:lstStyle/>
          <a:p>
            <a:pPr eaLnBrk="1" hangingPunct="1">
              <a:defRPr/>
            </a:pPr>
            <a:r>
              <a:rPr lang="en-CA" sz="2200" dirty="0">
                <a:latin typeface="+mj-lt"/>
                <a:cs typeface="+mn-cs"/>
              </a:rPr>
              <a:t>Almost 7% of our simulations, where the cell phone group had 7 or more bad drivers.  </a:t>
            </a:r>
          </a:p>
        </p:txBody>
      </p:sp>
      <p:sp>
        <p:nvSpPr>
          <p:cNvPr id="7" name="Content Placeholder 2">
            <a:extLst>
              <a:ext uri="{FF2B5EF4-FFF2-40B4-BE49-F238E27FC236}">
                <a16:creationId xmlns:a16="http://schemas.microsoft.com/office/drawing/2014/main" id="{0A48965B-147D-5296-C34F-71D89C85299E}"/>
              </a:ext>
            </a:extLst>
          </p:cNvPr>
          <p:cNvSpPr txBox="1">
            <a:spLocks/>
          </p:cNvSpPr>
          <p:nvPr/>
        </p:nvSpPr>
        <p:spPr bwMode="auto">
          <a:xfrm>
            <a:off x="191344" y="4077072"/>
            <a:ext cx="11305256" cy="864096"/>
          </a:xfrm>
          <a:prstGeom prst="rect">
            <a:avLst/>
          </a:prstGeom>
          <a:noFill/>
          <a:ln w="9525">
            <a:noFill/>
            <a:miter lim="800000"/>
            <a:headEnd/>
            <a:tailEnd/>
          </a:ln>
        </p:spPr>
        <p:txBody>
          <a:bodyPr/>
          <a:lstStyle/>
          <a:p>
            <a:pPr eaLnBrk="1" hangingPunct="1">
              <a:defRPr/>
            </a:pPr>
            <a:r>
              <a:rPr lang="en-CA" sz="2200" dirty="0">
                <a:latin typeface="+mj-lt"/>
                <a:cs typeface="+mn-cs"/>
              </a:rPr>
              <a:t>Which means, there is a good chance that the bad drivers were just assigned to the cell phone group, rather than the cell phone being more distracted.  </a:t>
            </a:r>
          </a:p>
        </p:txBody>
      </p:sp>
    </p:spTree>
    <p:extLst>
      <p:ext uri="{BB962C8B-B14F-4D97-AF65-F5344CB8AC3E}">
        <p14:creationId xmlns:p14="http://schemas.microsoft.com/office/powerpoint/2010/main" val="287145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DE22-7F9B-4928-B5E3-9DB118F26494}"/>
              </a:ext>
            </a:extLst>
          </p:cNvPr>
          <p:cNvSpPr>
            <a:spLocks noGrp="1"/>
          </p:cNvSpPr>
          <p:nvPr>
            <p:ph type="title"/>
          </p:nvPr>
        </p:nvSpPr>
        <p:spPr/>
        <p:txBody>
          <a:bodyPr/>
          <a:lstStyle/>
          <a:p>
            <a:pPr>
              <a:defRPr/>
            </a:pPr>
            <a:r>
              <a:rPr lang="en-CA" dirty="0">
                <a:hlinkClick r:id="rId4"/>
              </a:rPr>
              <a:t>BAD Drivers  Video!</a:t>
            </a:r>
            <a:endParaRPr lang="en-CA" dirty="0"/>
          </a:p>
        </p:txBody>
      </p:sp>
      <p:sp>
        <p:nvSpPr>
          <p:cNvPr id="37891" name="Content Placeholder 2">
            <a:extLst>
              <a:ext uri="{FF2B5EF4-FFF2-40B4-BE49-F238E27FC236}">
                <a16:creationId xmlns:a16="http://schemas.microsoft.com/office/drawing/2014/main" id="{F7C4F94A-C7DE-4884-BD88-0FCE890B882B}"/>
              </a:ext>
            </a:extLst>
          </p:cNvPr>
          <p:cNvSpPr>
            <a:spLocks noGrp="1"/>
          </p:cNvSpPr>
          <p:nvPr>
            <p:ph sz="quarter" idx="1"/>
          </p:nvPr>
        </p:nvSpPr>
        <p:spPr>
          <a:xfrm>
            <a:off x="1981200" y="1600201"/>
            <a:ext cx="7467600" cy="4873625"/>
          </a:xfrm>
        </p:spPr>
        <p:txBody>
          <a:bodyPr/>
          <a:lstStyle/>
          <a:p>
            <a:endParaRPr lang="en-CA" altLang="en-US"/>
          </a:p>
        </p:txBody>
      </p:sp>
      <p:pic>
        <p:nvPicPr>
          <p:cNvPr id="37892" name="Picture 3">
            <a:extLst>
              <a:ext uri="{FF2B5EF4-FFF2-40B4-BE49-F238E27FC236}">
                <a16:creationId xmlns:a16="http://schemas.microsoft.com/office/drawing/2014/main" id="{03B7F900-C2BC-4F42-AFE9-C3672FE40B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1600201"/>
            <a:ext cx="7056438"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C634-B440-4E97-AFC5-879F3101CD33}"/>
              </a:ext>
            </a:extLst>
          </p:cNvPr>
          <p:cNvSpPr>
            <a:spLocks noGrp="1"/>
          </p:cNvSpPr>
          <p:nvPr>
            <p:ph type="title"/>
          </p:nvPr>
        </p:nvSpPr>
        <p:spPr>
          <a:xfrm>
            <a:off x="263352" y="116632"/>
            <a:ext cx="7467600" cy="561975"/>
          </a:xfrm>
        </p:spPr>
        <p:txBody>
          <a:bodyPr/>
          <a:lstStyle/>
          <a:p>
            <a:pPr>
              <a:defRPr/>
            </a:pPr>
            <a:r>
              <a:rPr lang="en-CA" dirty="0"/>
              <a:t>Main Ideas!!</a:t>
            </a:r>
          </a:p>
        </p:txBody>
      </p:sp>
      <p:sp>
        <p:nvSpPr>
          <p:cNvPr id="3" name="Content Placeholder 2">
            <a:extLst>
              <a:ext uri="{FF2B5EF4-FFF2-40B4-BE49-F238E27FC236}">
                <a16:creationId xmlns:a16="http://schemas.microsoft.com/office/drawing/2014/main" id="{EAA1AC7E-F0EC-4CC8-808B-464D86C59AA2}"/>
              </a:ext>
            </a:extLst>
          </p:cNvPr>
          <p:cNvSpPr>
            <a:spLocks noGrp="1"/>
          </p:cNvSpPr>
          <p:nvPr>
            <p:ph sz="quarter" idx="1"/>
          </p:nvPr>
        </p:nvSpPr>
        <p:spPr>
          <a:xfrm>
            <a:off x="407368" y="836614"/>
            <a:ext cx="11377264" cy="4873625"/>
          </a:xfrm>
        </p:spPr>
        <p:txBody>
          <a:bodyPr/>
          <a:lstStyle/>
          <a:p>
            <a:r>
              <a:rPr lang="en-CA" altLang="en-US" sz="2200" dirty="0"/>
              <a:t>You always begin with a conjecture, </a:t>
            </a:r>
            <a:r>
              <a:rPr lang="en-CA" altLang="en-US" sz="2200" dirty="0" err="1"/>
              <a:t>ie</a:t>
            </a:r>
            <a:r>
              <a:rPr lang="en-CA" altLang="en-US" sz="2200" dirty="0"/>
              <a:t>: dolphins can communicate, eating beef increases pregnancies with boys, ….etc..</a:t>
            </a:r>
          </a:p>
          <a:p>
            <a:r>
              <a:rPr lang="en-CA" altLang="en-US" sz="2200" dirty="0"/>
              <a:t>These propositions will be tested in a </a:t>
            </a:r>
            <a:r>
              <a:rPr lang="en-CA" altLang="en-US" sz="2200" b="1" i="1" dirty="0"/>
              <a:t>proper</a:t>
            </a:r>
            <a:r>
              <a:rPr lang="en-CA" altLang="en-US" sz="2200" dirty="0"/>
              <a:t> experiment, the experiment will generate a percentage of success, results</a:t>
            </a:r>
          </a:p>
          <a:p>
            <a:r>
              <a:rPr lang="en-CA" altLang="en-US" sz="2200" dirty="0"/>
              <a:t>Your main question then becomes: Is it likely that these results can occur by variation/chance IF our conjecture was not true?</a:t>
            </a:r>
          </a:p>
          <a:p>
            <a:r>
              <a:rPr lang="en-CA" altLang="en-US" sz="2200" dirty="0"/>
              <a:t>So we create our simulation assuming the conjecture to be false, [things are 50/50]</a:t>
            </a:r>
          </a:p>
          <a:p>
            <a:r>
              <a:rPr lang="en-CA" altLang="en-US" sz="2200" dirty="0"/>
              <a:t>Simulate “n” trials, look at how many of our trials gave the same results</a:t>
            </a:r>
          </a:p>
          <a:p>
            <a:r>
              <a:rPr lang="en-CA" altLang="en-US" sz="2200" dirty="0" err="1"/>
              <a:t>Ie</a:t>
            </a:r>
            <a:r>
              <a:rPr lang="en-CA" altLang="en-US" sz="2200" dirty="0"/>
              <a:t>: we did 100 trials and with variation, only 2% of our trials gave the same results.  Does this give evidence “FOR” or “AGAINST” our conjecture? </a:t>
            </a:r>
          </a:p>
          <a:p>
            <a:r>
              <a:rPr lang="en-CA" altLang="en-US" sz="2200" dirty="0"/>
              <a:t>Answer: Anything that is 5% or less is evidence “FOR” our conjecture</a:t>
            </a:r>
          </a:p>
          <a:p>
            <a:r>
              <a:rPr lang="en-CA" altLang="en-US" sz="2200" dirty="0"/>
              <a:t>If the likelihood of the results are very low, then it’s likely that the results DID NOT happen by chance and there’s a high probability that the proposition is true</a:t>
            </a:r>
          </a:p>
          <a:p>
            <a:r>
              <a:rPr lang="en-CA" altLang="en-US" sz="2200" dirty="0"/>
              <a:t>This is what chapters 9 to 10 will focus 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4D7F68-8A58-488B-A8E1-499F788F3FFC}"/>
              </a:ext>
            </a:extLst>
          </p:cNvPr>
          <p:cNvSpPr>
            <a:spLocks noGrp="1"/>
          </p:cNvSpPr>
          <p:nvPr>
            <p:ph sz="quarter" idx="1"/>
          </p:nvPr>
        </p:nvSpPr>
        <p:spPr>
          <a:xfrm>
            <a:off x="0" y="188913"/>
            <a:ext cx="11640616" cy="6284912"/>
          </a:xfrm>
        </p:spPr>
        <p:txBody>
          <a:bodyPr/>
          <a:lstStyle/>
          <a:p>
            <a:pPr>
              <a:buFont typeface="Wingdings" panose="05000000000000000000" pitchFamily="2" charset="2"/>
              <a:buNone/>
            </a:pPr>
            <a:r>
              <a:rPr lang="en-CA" altLang="en-US" sz="2200" dirty="0"/>
              <a:t>Ex: A basketball player makes 70% of her free throws in a long seasons. In a tournament game she shoots 5 free throws late in the game and miss 3 of them. The fans think that she is nervous, but the misses may simply be chance. You will shed some light by estimating the probability.</a:t>
            </a:r>
            <a:br>
              <a:rPr lang="en-CA" altLang="en-US" sz="2200" dirty="0"/>
            </a:br>
            <a:endParaRPr lang="en-CA" altLang="en-US" sz="2200" dirty="0"/>
          </a:p>
          <a:p>
            <a:pPr>
              <a:buFont typeface="Wingdings" panose="05000000000000000000" pitchFamily="2" charset="2"/>
              <a:buNone/>
            </a:pPr>
            <a:r>
              <a:rPr lang="en-CA" altLang="en-US" sz="2200" dirty="0"/>
              <a:t>A). Describe how to simulate a single shot if the probability of making each shot is 0.7. Then describe how to simulate 5 independent shots.</a:t>
            </a:r>
          </a:p>
          <a:p>
            <a:pPr>
              <a:buFont typeface="Wingdings" panose="05000000000000000000" pitchFamily="2" charset="2"/>
              <a:buNone/>
            </a:pPr>
            <a:r>
              <a:rPr lang="en-CA" altLang="en-US" sz="2200" dirty="0">
                <a:solidFill>
                  <a:srgbClr val="FF0000"/>
                </a:solidFill>
              </a:rPr>
              <a:t>     </a:t>
            </a:r>
            <a:r>
              <a:rPr lang="en-CA" altLang="en-US" sz="2000" dirty="0">
                <a:solidFill>
                  <a:srgbClr val="FF0000"/>
                </a:solidFill>
              </a:rPr>
              <a:t>Assign 1 – 7 “hit” and 8 -10 “misses”   OR </a:t>
            </a:r>
            <a:br>
              <a:rPr lang="en-CA" altLang="en-US" sz="2000" dirty="0">
                <a:solidFill>
                  <a:srgbClr val="FF0000"/>
                </a:solidFill>
              </a:rPr>
            </a:br>
            <a:r>
              <a:rPr lang="en-CA" altLang="en-US" sz="2000" dirty="0">
                <a:solidFill>
                  <a:srgbClr val="FF0000"/>
                </a:solidFill>
              </a:rPr>
              <a:t>             0 – 6 “hit” and 7 – 9 “misses”.  Which one is better?</a:t>
            </a:r>
          </a:p>
          <a:p>
            <a:pPr>
              <a:buFont typeface="Wingdings" panose="05000000000000000000" pitchFamily="2" charset="2"/>
              <a:buNone/>
            </a:pPr>
            <a:endParaRPr lang="en-CA" altLang="en-US" sz="2000" dirty="0">
              <a:solidFill>
                <a:srgbClr val="FF0000"/>
              </a:solidFill>
            </a:endParaRPr>
          </a:p>
          <a:p>
            <a:pPr>
              <a:buFont typeface="Wingdings" panose="05000000000000000000" pitchFamily="2" charset="2"/>
              <a:buNone/>
            </a:pPr>
            <a:r>
              <a:rPr lang="en-CA" altLang="en-US" sz="2000" dirty="0"/>
              <a:t>B). Simulate 50 repetitions of the 5 shots and record the number missed on each repetition. Use Table B starting at line 125. What is the approximate likelihood that the player will miss 3 or more shots?</a:t>
            </a:r>
          </a:p>
          <a:p>
            <a:pPr>
              <a:buFont typeface="Wingdings" panose="05000000000000000000" pitchFamily="2" charset="2"/>
              <a:buNone/>
            </a:pPr>
            <a:r>
              <a:rPr lang="en-CA" altLang="en-US" sz="2000" dirty="0"/>
              <a:t>C) What conclusions can you make from your simulation?</a:t>
            </a:r>
          </a:p>
          <a:p>
            <a:pPr>
              <a:buFont typeface="Wingdings" panose="05000000000000000000" pitchFamily="2" charset="2"/>
              <a:buNone/>
            </a:pPr>
            <a:r>
              <a:rPr lang="en-CA" altLang="en-US" sz="2000" dirty="0">
                <a:solidFill>
                  <a:srgbClr val="FF0000"/>
                </a:solidFill>
              </a:rPr>
              <a:t> </a:t>
            </a:r>
            <a:endParaRPr lang="en-CA" altLang="en-US" sz="22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8855-1639-4A75-963C-EC0ACF048AC5}"/>
              </a:ext>
            </a:extLst>
          </p:cNvPr>
          <p:cNvSpPr>
            <a:spLocks noGrp="1"/>
          </p:cNvSpPr>
          <p:nvPr>
            <p:ph type="title"/>
          </p:nvPr>
        </p:nvSpPr>
        <p:spPr/>
        <p:txBody>
          <a:bodyPr/>
          <a:lstStyle/>
          <a:p>
            <a:pPr>
              <a:defRPr/>
            </a:pPr>
            <a:endParaRPr lang="en-CA"/>
          </a:p>
        </p:txBody>
      </p:sp>
      <p:pic>
        <p:nvPicPr>
          <p:cNvPr id="41987" name="Picture 2">
            <a:extLst>
              <a:ext uri="{FF2B5EF4-FFF2-40B4-BE49-F238E27FC236}">
                <a16:creationId xmlns:a16="http://schemas.microsoft.com/office/drawing/2014/main" id="{3C0AD611-75A1-44FB-82CB-E21BC85AD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487" y="333375"/>
            <a:ext cx="91582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a:extLst>
              <a:ext uri="{FF2B5EF4-FFF2-40B4-BE49-F238E27FC236}">
                <a16:creationId xmlns:a16="http://schemas.microsoft.com/office/drawing/2014/main" id="{C38FBC47-53CF-4DBA-B2F9-BAC09EF761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5588" y="2200276"/>
            <a:ext cx="51435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9D8A4BB-9C6A-4D3B-9335-09B7C6744A36}"/>
              </a:ext>
            </a:extLst>
          </p:cNvPr>
          <p:cNvSpPr txBox="1">
            <a:spLocks noChangeArrowheads="1"/>
          </p:cNvSpPr>
          <p:nvPr/>
        </p:nvSpPr>
        <p:spPr bwMode="auto">
          <a:xfrm>
            <a:off x="1774825" y="3941764"/>
            <a:ext cx="676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The relative frequency of missing 3 or more shots is 11/50</a:t>
            </a:r>
          </a:p>
        </p:txBody>
      </p:sp>
      <p:sp>
        <p:nvSpPr>
          <p:cNvPr id="9" name="TextBox 8">
            <a:extLst>
              <a:ext uri="{FF2B5EF4-FFF2-40B4-BE49-F238E27FC236}">
                <a16:creationId xmlns:a16="http://schemas.microsoft.com/office/drawing/2014/main" id="{1D8369EB-E881-4361-8597-77E50823A422}"/>
              </a:ext>
            </a:extLst>
          </p:cNvPr>
          <p:cNvSpPr txBox="1">
            <a:spLocks noChangeArrowheads="1"/>
          </p:cNvSpPr>
          <p:nvPr/>
        </p:nvSpPr>
        <p:spPr bwMode="auto">
          <a:xfrm>
            <a:off x="1774826" y="4437063"/>
            <a:ext cx="6734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The probability of a 70% shooter missing 3 out of 5 shots from our simulation is 22% (quite a high probability)</a:t>
            </a:r>
          </a:p>
        </p:txBody>
      </p:sp>
      <p:sp>
        <p:nvSpPr>
          <p:cNvPr id="10" name="TextBox 9">
            <a:extLst>
              <a:ext uri="{FF2B5EF4-FFF2-40B4-BE49-F238E27FC236}">
                <a16:creationId xmlns:a16="http://schemas.microsoft.com/office/drawing/2014/main" id="{3B73D87F-0020-4FD5-B8C8-1C423CA16D51}"/>
              </a:ext>
            </a:extLst>
          </p:cNvPr>
          <p:cNvSpPr txBox="1">
            <a:spLocks noChangeArrowheads="1"/>
          </p:cNvSpPr>
          <p:nvPr/>
        </p:nvSpPr>
        <p:spPr bwMode="auto">
          <a:xfrm>
            <a:off x="1774826" y="5159376"/>
            <a:ext cx="6734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Conclusion: It is likely that the basketball player is a good shooter but is having a bad shooting day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blinds(horizontal)">
                                      <p:cBhvr>
                                        <p:cTn id="7" dur="500"/>
                                        <p:tgtEl>
                                          <p:spTgt spid="45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a:extLst>
              <a:ext uri="{FF2B5EF4-FFF2-40B4-BE49-F238E27FC236}">
                <a16:creationId xmlns:a16="http://schemas.microsoft.com/office/drawing/2014/main" id="{094CAB34-EBD9-487E-B37D-8440D2E3CF0C}"/>
              </a:ext>
            </a:extLst>
          </p:cNvPr>
          <p:cNvSpPr>
            <a:spLocks noGrp="1"/>
          </p:cNvSpPr>
          <p:nvPr>
            <p:ph sz="quarter" idx="1"/>
          </p:nvPr>
        </p:nvSpPr>
        <p:spPr>
          <a:xfrm>
            <a:off x="1703388" y="188914"/>
            <a:ext cx="8496300" cy="6408737"/>
          </a:xfrm>
        </p:spPr>
        <p:txBody>
          <a:bodyPr/>
          <a:lstStyle/>
          <a:p>
            <a:pPr marL="0" indent="0">
              <a:buNone/>
            </a:pPr>
            <a:r>
              <a:rPr lang="en-CA" altLang="en-US" sz="2200"/>
              <a:t>Ex: Describe how you would create a simulation for each of the following experiments.  Do the results of the study support the proposition?  Explain:</a:t>
            </a:r>
          </a:p>
          <a:p>
            <a:pPr marL="0" indent="0">
              <a:buNone/>
            </a:pPr>
            <a:r>
              <a:rPr lang="en-CA" altLang="en-US" sz="2200"/>
              <a:t>i) Does eating beef increase chance of having boys in pregnancy?  A group of 22 pregnant mothers were given a high beef diet.  In the study, 17 of the moms gave birth to boys.  </a:t>
            </a:r>
            <a:br>
              <a:rPr lang="en-CA" altLang="en-US" sz="2200"/>
            </a:br>
            <a:br>
              <a:rPr lang="en-CA" altLang="en-US" sz="2200"/>
            </a:br>
            <a:endParaRPr lang="en-CA" altLang="en-US" sz="2200"/>
          </a:p>
          <a:p>
            <a:pPr marL="0" indent="0">
              <a:buNone/>
            </a:pPr>
            <a:r>
              <a:rPr lang="en-CA" altLang="en-US" sz="2200"/>
              <a:t>ii) It is estimated that 1 in 5 males is colour blind.  A small city is suing a factory for pollutants in water that could be causing children to be born with defects.  Last year, 20 boys were born in the city, 8 are detected to be color blind.</a:t>
            </a:r>
          </a:p>
          <a:p>
            <a:pPr marL="0" indent="0">
              <a:buNone/>
            </a:pPr>
            <a:endParaRPr lang="en-CA" altLang="en-US" sz="2200"/>
          </a:p>
          <a:p>
            <a:pPr marL="0" indent="0">
              <a:buNone/>
            </a:pPr>
            <a:r>
              <a:rPr lang="en-CA" altLang="en-US" sz="2200"/>
              <a:t>iii) Fluorescent vs UV lights for growing plants.  20 plants were randomly assigned to be treated with each light over winter.  2 vs 6 plants survived for fluorescent vs UV lights respectively.  Are UV lights better for plant survival? </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5328-D81A-417D-A026-9745E2494848}"/>
              </a:ext>
            </a:extLst>
          </p:cNvPr>
          <p:cNvSpPr>
            <a:spLocks noGrp="1"/>
          </p:cNvSpPr>
          <p:nvPr>
            <p:ph type="title"/>
          </p:nvPr>
        </p:nvSpPr>
        <p:spPr>
          <a:xfrm>
            <a:off x="1981200" y="44451"/>
            <a:ext cx="8362950" cy="561975"/>
          </a:xfrm>
        </p:spPr>
        <p:txBody>
          <a:bodyPr/>
          <a:lstStyle/>
          <a:p>
            <a:pPr>
              <a:defRPr/>
            </a:pPr>
            <a:r>
              <a:rPr lang="en-CA" dirty="0"/>
              <a:t>Activity: Should you chase the River?</a:t>
            </a:r>
          </a:p>
        </p:txBody>
      </p:sp>
      <p:pic>
        <p:nvPicPr>
          <p:cNvPr id="46083" name="Picture 3">
            <a:extLst>
              <a:ext uri="{FF2B5EF4-FFF2-40B4-BE49-F238E27FC236}">
                <a16:creationId xmlns:a16="http://schemas.microsoft.com/office/drawing/2014/main" id="{00A67613-3DF3-4176-A91A-EAE75977E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0" y="1638300"/>
            <a:ext cx="577850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a:extLst>
              <a:ext uri="{FF2B5EF4-FFF2-40B4-BE49-F238E27FC236}">
                <a16:creationId xmlns:a16="http://schemas.microsoft.com/office/drawing/2014/main" id="{B69DB336-966C-46F0-B2EA-6082F99E06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3926" y="1638301"/>
            <a:ext cx="11588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a:extLst>
              <a:ext uri="{FF2B5EF4-FFF2-40B4-BE49-F238E27FC236}">
                <a16:creationId xmlns:a16="http://schemas.microsoft.com/office/drawing/2014/main" id="{8FE72B24-B9FD-45A2-A773-26D872A707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5801" y="1422400"/>
            <a:ext cx="1152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7">
            <a:extLst>
              <a:ext uri="{FF2B5EF4-FFF2-40B4-BE49-F238E27FC236}">
                <a16:creationId xmlns:a16="http://schemas.microsoft.com/office/drawing/2014/main" id="{DCED06CA-DE6B-4AAE-84A8-4042A2AD7A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4776" y="692150"/>
            <a:ext cx="9509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9EF4CE5F-6A3C-46C4-9427-145897C3FF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6663" y="1609726"/>
            <a:ext cx="609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DFDA5AF9-F7F5-47A6-98A6-C5F3359C4C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7138" y="2500313"/>
            <a:ext cx="6096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425F9806-8D95-447C-8DF2-9D9A78C680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5950" y="2500313"/>
            <a:ext cx="6096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7B9AF6D4-ECDE-4200-BD94-85DDEC1B47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6351" y="2486026"/>
            <a:ext cx="6080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C3A8D55B-9187-4082-90AC-56BCBEE2F9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0150" y="2482850"/>
            <a:ext cx="6286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222DA883-27FA-46D9-983C-C067ACBE55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8650" y="2501901"/>
            <a:ext cx="5778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22D7649C-D9C6-4529-99B2-C13F817A6C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10164" y="2490789"/>
            <a:ext cx="560387"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29CF0153-C623-4E98-B32B-541870B638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5950" y="1597026"/>
            <a:ext cx="609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4BD95C74-E83D-4832-8387-6D4FC87A97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6275" y="2470151"/>
            <a:ext cx="609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30EB8082-6C5B-40F6-A879-296D4A7B56E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62625" y="2482851"/>
            <a:ext cx="5667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50B711C7-FC27-4A88-A1CA-E44968F76D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6351" y="1581150"/>
            <a:ext cx="6080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743FA565-5B27-4060-B495-E7C97E772A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375" y="2471738"/>
            <a:ext cx="6096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9" name="Content Placeholder 2">
            <a:extLst>
              <a:ext uri="{FF2B5EF4-FFF2-40B4-BE49-F238E27FC236}">
                <a16:creationId xmlns:a16="http://schemas.microsoft.com/office/drawing/2014/main" id="{8A12B544-75FA-455A-AA5F-60A253869162}"/>
              </a:ext>
            </a:extLst>
          </p:cNvPr>
          <p:cNvSpPr txBox="1">
            <a:spLocks/>
          </p:cNvSpPr>
          <p:nvPr/>
        </p:nvSpPr>
        <p:spPr bwMode="auto">
          <a:xfrm>
            <a:off x="1519237" y="4741864"/>
            <a:ext cx="91138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fr-CA" altLang="en-US" dirty="0"/>
              <a:t>4 </a:t>
            </a:r>
            <a:r>
              <a:rPr lang="fr-CA" altLang="en-US" dirty="0" err="1"/>
              <a:t>players</a:t>
            </a:r>
            <a:r>
              <a:rPr lang="fr-CA" altLang="en-US" dirty="0"/>
              <a:t>, </a:t>
            </a:r>
            <a:r>
              <a:rPr lang="fr-CA" altLang="en-US" dirty="0" err="1"/>
              <a:t>each</a:t>
            </a:r>
            <a:r>
              <a:rPr lang="fr-CA" altLang="en-US" dirty="0"/>
              <a:t> have </a:t>
            </a:r>
            <a:r>
              <a:rPr lang="fr-CA" altLang="en-US" dirty="0" err="1"/>
              <a:t>two</a:t>
            </a:r>
            <a:r>
              <a:rPr lang="fr-CA" altLang="en-US" dirty="0"/>
              <a:t> </a:t>
            </a:r>
            <a:r>
              <a:rPr lang="fr-CA" altLang="en-US" dirty="0" err="1"/>
              <a:t>cards</a:t>
            </a:r>
            <a:endParaRPr lang="fr-CA" altLang="en-US" dirty="0"/>
          </a:p>
          <a:p>
            <a:r>
              <a:rPr lang="fr-CA" altLang="en-US" dirty="0"/>
              <a:t>3 </a:t>
            </a:r>
            <a:r>
              <a:rPr lang="fr-CA" altLang="en-US" dirty="0" err="1"/>
              <a:t>cards</a:t>
            </a:r>
            <a:r>
              <a:rPr lang="fr-CA" altLang="en-US" dirty="0"/>
              <a:t> are </a:t>
            </a:r>
            <a:r>
              <a:rPr lang="fr-CA" altLang="en-US" dirty="0" err="1"/>
              <a:t>burnt</a:t>
            </a:r>
            <a:r>
              <a:rPr lang="fr-CA" altLang="en-US" dirty="0"/>
              <a:t> (</a:t>
            </a:r>
            <a:r>
              <a:rPr lang="fr-CA" altLang="en-US" dirty="0" err="1"/>
              <a:t>discarded</a:t>
            </a:r>
            <a:r>
              <a:rPr lang="fr-CA" altLang="en-US" dirty="0"/>
              <a:t>), 4 </a:t>
            </a:r>
            <a:r>
              <a:rPr lang="fr-CA" altLang="en-US" dirty="0" err="1"/>
              <a:t>cards</a:t>
            </a:r>
            <a:r>
              <a:rPr lang="fr-CA" altLang="en-US" dirty="0"/>
              <a:t> are </a:t>
            </a:r>
            <a:r>
              <a:rPr lang="fr-CA" altLang="en-US" dirty="0" err="1"/>
              <a:t>revealed</a:t>
            </a:r>
            <a:endParaRPr lang="fr-CA" altLang="en-US" dirty="0"/>
          </a:p>
          <a:p>
            <a:r>
              <a:rPr lang="fr-CA" altLang="en-US" dirty="0"/>
              <a:t>You have a </a:t>
            </a:r>
            <a:r>
              <a:rPr lang="fr-CA" altLang="en-US" dirty="0" err="1"/>
              <a:t>potential</a:t>
            </a:r>
            <a:r>
              <a:rPr lang="fr-CA" altLang="en-US" dirty="0"/>
              <a:t> flush, </a:t>
            </a:r>
            <a:r>
              <a:rPr lang="fr-CA" altLang="en-US" dirty="0" err="1"/>
              <a:t>should</a:t>
            </a:r>
            <a:r>
              <a:rPr lang="fr-CA" altLang="en-US" dirty="0"/>
              <a:t> </a:t>
            </a:r>
            <a:r>
              <a:rPr lang="fr-CA" altLang="en-US" dirty="0" err="1"/>
              <a:t>you</a:t>
            </a:r>
            <a:r>
              <a:rPr lang="fr-CA" altLang="en-US" dirty="0"/>
              <a:t> </a:t>
            </a:r>
            <a:r>
              <a:rPr lang="fr-CA" altLang="en-US" dirty="0" err="1"/>
              <a:t>play</a:t>
            </a:r>
            <a:r>
              <a:rPr lang="en-CA" altLang="en-US" dirty="0"/>
              <a:t>?</a:t>
            </a:r>
          </a:p>
          <a:p>
            <a:r>
              <a:rPr lang="en-CA" altLang="en-US" dirty="0"/>
              <a:t>Design an activity to simulate this event using random digits</a:t>
            </a:r>
          </a:p>
        </p:txBody>
      </p:sp>
      <p:pic>
        <p:nvPicPr>
          <p:cNvPr id="46100" name="Picture 29">
            <a:extLst>
              <a:ext uri="{FF2B5EF4-FFF2-40B4-BE49-F238E27FC236}">
                <a16:creationId xmlns:a16="http://schemas.microsoft.com/office/drawing/2014/main" id="{66D27BB9-DF3F-4C3B-8F68-87FB4E37D55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33938" y="3409950"/>
            <a:ext cx="8572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1" name="Picture 30">
            <a:extLst>
              <a:ext uri="{FF2B5EF4-FFF2-40B4-BE49-F238E27FC236}">
                <a16:creationId xmlns:a16="http://schemas.microsoft.com/office/drawing/2014/main" id="{848E7228-D3E6-4052-A876-F71AECD2EF8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37189" y="3441701"/>
            <a:ext cx="92868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id="{CF7FF7F9-6718-4749-AF78-FF1B0B33AB49}"/>
              </a:ext>
            </a:extLst>
          </p:cNvPr>
          <p:cNvSpPr>
            <a:spLocks noGrp="1"/>
          </p:cNvSpPr>
          <p:nvPr>
            <p:ph sz="quarter" idx="1"/>
          </p:nvPr>
        </p:nvSpPr>
        <p:spPr>
          <a:xfrm>
            <a:off x="263353" y="189061"/>
            <a:ext cx="11233247" cy="6264275"/>
          </a:xfrm>
        </p:spPr>
        <p:txBody>
          <a:bodyPr/>
          <a:lstStyle/>
          <a:p>
            <a:r>
              <a:rPr lang="en-CA" altLang="en-US" dirty="0"/>
              <a:t>How to simulate this event:</a:t>
            </a:r>
          </a:p>
          <a:p>
            <a:r>
              <a:rPr lang="en-CA" altLang="en-US" dirty="0"/>
              <a:t>Use a two digit number to represent each card: </a:t>
            </a:r>
          </a:p>
          <a:p>
            <a:pPr lvl="1"/>
            <a:r>
              <a:rPr lang="en-CA" altLang="en-US" sz="2000" dirty="0"/>
              <a:t>Hearts: 10, 11, 12, 13, 14, 15, 16, 17, 18, 19, 20 , 21, 22 to represent all the hearts from Ace, 2, 3, …. King</a:t>
            </a:r>
          </a:p>
          <a:p>
            <a:pPr lvl="1"/>
            <a:r>
              <a:rPr lang="en-CA" altLang="en-US" sz="2000" dirty="0"/>
              <a:t>Diamonds: 30, 31, 32, 33, 34, 35, 36, 37, 38, 39, 40, 41, 42 to represent all the hearts</a:t>
            </a:r>
          </a:p>
          <a:p>
            <a:pPr lvl="1"/>
            <a:r>
              <a:rPr lang="en-CA" altLang="en-US" sz="2000" dirty="0"/>
              <a:t>Clubs: 50, 51, 52, 53, 54, 55, 56, 57, 58, 59, 60, 61, 62 to represent all the clubs</a:t>
            </a:r>
          </a:p>
          <a:p>
            <a:pPr lvl="1"/>
            <a:r>
              <a:rPr lang="en-CA" altLang="en-US" sz="2000" dirty="0"/>
              <a:t>Spades: 70, 71, 72, 73, 74, 75, 76, 77, 78, 79, 80, 81, 82 to represent all the spades</a:t>
            </a:r>
          </a:p>
          <a:p>
            <a:r>
              <a:rPr lang="en-CA" altLang="en-US" sz="2200" dirty="0"/>
              <a:t>Since you have the ace and 6 of diamonds </a:t>
            </a:r>
            <a:r>
              <a:rPr lang="en-CA" altLang="en-US" sz="2200" dirty="0">
                <a:sym typeface="Wingdings" panose="05000000000000000000" pitchFamily="2" charset="2"/>
              </a:rPr>
              <a:t> 10 &amp; 15 are scrapped, scrap also the ones that are opened [flopped]</a:t>
            </a:r>
            <a:endParaRPr lang="en-CA" altLang="en-US" sz="2200" dirty="0"/>
          </a:p>
          <a:p>
            <a:r>
              <a:rPr lang="en-CA" altLang="en-US" sz="2200" dirty="0"/>
              <a:t>9 unknown cards (3 burnt, 6 from players) will be scrapped before the river is revealed.  So go down the random table digits and scrap the first 9 cards</a:t>
            </a:r>
          </a:p>
          <a:p>
            <a:r>
              <a:rPr lang="en-CA" altLang="en-US" sz="2200" dirty="0"/>
              <a:t>The 10</a:t>
            </a:r>
            <a:r>
              <a:rPr lang="en-CA" altLang="en-US" sz="2200" baseline="30000" dirty="0"/>
              <a:t>th</a:t>
            </a:r>
            <a:r>
              <a:rPr lang="en-CA" altLang="en-US" sz="2200" dirty="0"/>
              <a:t> card that appears will be the river.  Perform this activity for 5 trials.  Record.  How many trials does flush appear?</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F87B45-6F9B-CF5F-5756-71CD0CDCBAB3}"/>
              </a:ext>
            </a:extLst>
          </p:cNvPr>
          <p:cNvSpPr>
            <a:spLocks noGrp="1"/>
          </p:cNvSpPr>
          <p:nvPr>
            <p:ph sz="quarter" idx="1"/>
          </p:nvPr>
        </p:nvSpPr>
        <p:spPr>
          <a:xfrm>
            <a:off x="335360" y="260648"/>
            <a:ext cx="11305256" cy="5976664"/>
          </a:xfrm>
        </p:spPr>
        <p:txBody>
          <a:bodyPr/>
          <a:lstStyle/>
          <a:p>
            <a:r>
              <a:rPr lang="en-US" dirty="0"/>
              <a:t>Q: From the simulation, what is the probability of getting exactly 5H/5T?</a:t>
            </a:r>
            <a:br>
              <a:rPr lang="en-US" dirty="0"/>
            </a:br>
            <a:br>
              <a:rPr lang="en-US" dirty="0"/>
            </a:br>
            <a:endParaRPr lang="en-US" dirty="0"/>
          </a:p>
          <a:p>
            <a:r>
              <a:rPr lang="en-US" dirty="0"/>
              <a:t>Q: What is the probability of getting at least 7H?</a:t>
            </a:r>
            <a:br>
              <a:rPr lang="en-US" dirty="0"/>
            </a:br>
            <a:br>
              <a:rPr lang="en-US" dirty="0"/>
            </a:br>
            <a:endParaRPr lang="en-US" dirty="0"/>
          </a:p>
          <a:p>
            <a:r>
              <a:rPr lang="en-US" dirty="0"/>
              <a:t>Q: Approximately what percentage of results are between 3 to 7 H?</a:t>
            </a:r>
          </a:p>
          <a:p>
            <a:endParaRPr lang="en-US" dirty="0"/>
          </a:p>
          <a:p>
            <a:endParaRPr lang="en-US" dirty="0"/>
          </a:p>
          <a:p>
            <a:r>
              <a:rPr lang="en-US" dirty="0"/>
              <a:t>Q: We are given that the coin flipped is a fair coin, what is the probability of getting either 10 Heads or Zero Heads? </a:t>
            </a:r>
            <a:br>
              <a:rPr lang="en-US" dirty="0"/>
            </a:br>
            <a:endParaRPr lang="en-US" dirty="0"/>
          </a:p>
          <a:p>
            <a:endParaRPr lang="en-US" dirty="0"/>
          </a:p>
        </p:txBody>
      </p:sp>
    </p:spTree>
    <p:extLst>
      <p:ext uri="{BB962C8B-B14F-4D97-AF65-F5344CB8AC3E}">
        <p14:creationId xmlns:p14="http://schemas.microsoft.com/office/powerpoint/2010/main" val="1567855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1247-5DF1-44A7-83F1-91EEF18F7AF4}"/>
              </a:ext>
            </a:extLst>
          </p:cNvPr>
          <p:cNvSpPr>
            <a:spLocks noGrp="1"/>
          </p:cNvSpPr>
          <p:nvPr>
            <p:ph type="title"/>
          </p:nvPr>
        </p:nvSpPr>
        <p:spPr/>
        <p:txBody>
          <a:bodyPr/>
          <a:lstStyle/>
          <a:p>
            <a:pPr eaLnBrk="1" hangingPunct="1">
              <a:defRPr/>
            </a:pPr>
            <a:r>
              <a:rPr lang="en-CA" dirty="0"/>
              <a:t>Homework:</a:t>
            </a:r>
          </a:p>
        </p:txBody>
      </p:sp>
      <p:sp>
        <p:nvSpPr>
          <p:cNvPr id="48131" name="Content Placeholder 2">
            <a:extLst>
              <a:ext uri="{FF2B5EF4-FFF2-40B4-BE49-F238E27FC236}">
                <a16:creationId xmlns:a16="http://schemas.microsoft.com/office/drawing/2014/main" id="{0B8CD942-CE54-40EE-BC44-D203D5581E7B}"/>
              </a:ext>
            </a:extLst>
          </p:cNvPr>
          <p:cNvSpPr>
            <a:spLocks noGrp="1"/>
          </p:cNvSpPr>
          <p:nvPr>
            <p:ph sz="quarter" idx="1"/>
          </p:nvPr>
        </p:nvSpPr>
        <p:spPr>
          <a:xfrm>
            <a:off x="1981200" y="1600201"/>
            <a:ext cx="7467600" cy="4873625"/>
          </a:xfrm>
        </p:spPr>
        <p:txBody>
          <a:bodyPr/>
          <a:lstStyle/>
          <a:p>
            <a:pPr eaLnBrk="1" hangingPunct="1"/>
            <a:r>
              <a:rPr lang="en-CA" altLang="en-US"/>
              <a:t>P397 6.1, 6.2, 6.4 6.5</a:t>
            </a:r>
          </a:p>
          <a:p>
            <a:pPr eaLnBrk="1" hangingPunct="1"/>
            <a:r>
              <a:rPr lang="en-CA" altLang="en-US"/>
              <a:t>P402 6.10, 6.12</a:t>
            </a:r>
          </a:p>
          <a:p>
            <a:pPr eaLnBrk="1" hangingPunct="1"/>
            <a:r>
              <a:rPr lang="en-CA" altLang="en-US"/>
              <a:t>P404 6.14, 6.15</a:t>
            </a:r>
          </a:p>
          <a:p>
            <a:pPr eaLnBrk="1" hangingPunct="1"/>
            <a:endParaRPr lang="en-CA" altLang="en-US"/>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CFFC4-E192-450C-8EFE-E1584ED14587}"/>
              </a:ext>
            </a:extLst>
          </p:cNvPr>
          <p:cNvSpPr>
            <a:spLocks noGrp="1"/>
          </p:cNvSpPr>
          <p:nvPr>
            <p:ph type="title"/>
          </p:nvPr>
        </p:nvSpPr>
        <p:spPr>
          <a:xfrm>
            <a:off x="263352" y="188913"/>
            <a:ext cx="11233248" cy="1143000"/>
          </a:xfrm>
        </p:spPr>
        <p:txBody>
          <a:bodyPr/>
          <a:lstStyle/>
          <a:p>
            <a:pPr>
              <a:defRPr/>
            </a:pPr>
            <a:r>
              <a:rPr lang="en-CA" sz="2200" dirty="0">
                <a:solidFill>
                  <a:srgbClr val="111111"/>
                </a:solidFill>
                <a:latin typeface="Roboto" panose="02000000000000000000" pitchFamily="2" charset="0"/>
              </a:rPr>
              <a:t>You Are What Your Mother Eats: Evidence for Maternal Preconception Diet Influencing Foetal Sex in Humans</a:t>
            </a:r>
            <a:endParaRPr lang="en-CA" sz="2200" dirty="0"/>
          </a:p>
        </p:txBody>
      </p:sp>
      <p:sp>
        <p:nvSpPr>
          <p:cNvPr id="50179" name="Content Placeholder 2">
            <a:extLst>
              <a:ext uri="{FF2B5EF4-FFF2-40B4-BE49-F238E27FC236}">
                <a16:creationId xmlns:a16="http://schemas.microsoft.com/office/drawing/2014/main" id="{5DA930F3-047B-426A-8DB2-9789E20DB8DE}"/>
              </a:ext>
            </a:extLst>
          </p:cNvPr>
          <p:cNvSpPr>
            <a:spLocks noGrp="1"/>
          </p:cNvSpPr>
          <p:nvPr>
            <p:ph sz="quarter" idx="1"/>
          </p:nvPr>
        </p:nvSpPr>
        <p:spPr>
          <a:xfrm>
            <a:off x="191344" y="1916832"/>
            <a:ext cx="11233248" cy="4298232"/>
          </a:xfrm>
        </p:spPr>
        <p:txBody>
          <a:bodyPr/>
          <a:lstStyle/>
          <a:p>
            <a:r>
              <a:rPr lang="en-CA" altLang="en-US" sz="2100" dirty="0">
                <a:solidFill>
                  <a:srgbClr val="231F20"/>
                </a:solidFill>
                <a:latin typeface="Proxima Nova"/>
              </a:rPr>
              <a:t>A </a:t>
            </a:r>
            <a:r>
              <a:rPr lang="en-CA" altLang="en-US" sz="2100" dirty="0">
                <a:solidFill>
                  <a:srgbClr val="01ADB9"/>
                </a:solidFill>
                <a:latin typeface="Proxima Nova"/>
                <a:hlinkClick r:id="rId4"/>
              </a:rPr>
              <a:t>2008 study</a:t>
            </a:r>
            <a:r>
              <a:rPr lang="en-CA" altLang="en-US" sz="2100" dirty="0">
                <a:solidFill>
                  <a:srgbClr val="231F20"/>
                </a:solidFill>
                <a:latin typeface="Proxima Nova"/>
              </a:rPr>
              <a:t> of 740 women concluded there was a higher probability of having a male baby when the mother increased her calorie intake and ate breakfast cereals. Researchers hypothesized that this may be because higher blood glucose levels favor having a boy</a:t>
            </a:r>
            <a:br>
              <a:rPr lang="en-CA" altLang="en-US" sz="2100" dirty="0">
                <a:solidFill>
                  <a:srgbClr val="231F20"/>
                </a:solidFill>
                <a:latin typeface="Proxima Nova"/>
              </a:rPr>
            </a:br>
            <a:r>
              <a:rPr lang="en-CA" altLang="en-US" sz="2100" dirty="0">
                <a:solidFill>
                  <a:srgbClr val="333333"/>
                </a:solidFill>
                <a:latin typeface="Roboto" pitchFamily="2" charset="0"/>
              </a:rPr>
              <a:t>Fifty six per cent of women in the highest third of pre-conceptional energy intake bore boys, compared with 45% in the lowest third. Intakes during pregnancy were not associated with sex, suggesting that the foetus does not manipulate maternal diet.</a:t>
            </a:r>
            <a:br>
              <a:rPr lang="en-CA" altLang="en-US" sz="2100" dirty="0">
                <a:solidFill>
                  <a:srgbClr val="333333"/>
                </a:solidFill>
                <a:latin typeface="Roboto" pitchFamily="2" charset="0"/>
              </a:rPr>
            </a:br>
            <a:r>
              <a:rPr lang="en-CA" altLang="en-US" sz="2100" dirty="0">
                <a:solidFill>
                  <a:srgbClr val="333333"/>
                </a:solidFill>
                <a:latin typeface="Roboto" pitchFamily="2" charset="0"/>
                <a:hlinkClick r:id="rId4"/>
              </a:rPr>
              <a:t>https://www.researchgate.net/publication/5421539_You_Are_What_Your_Mother_Eats_Evidence_for_Maternal_Preconception_Diet_Influencing_Foetal_Sex_in_Humans</a:t>
            </a:r>
            <a:endParaRPr lang="en-CA" altLang="en-US" sz="2100" dirty="0">
              <a:solidFill>
                <a:srgbClr val="333333"/>
              </a:solidFill>
              <a:latin typeface="Roboto" pitchFamily="2" charset="0"/>
            </a:endParaRPr>
          </a:p>
          <a:p>
            <a:r>
              <a:rPr lang="en-CA" altLang="en-US" sz="2100" dirty="0">
                <a:solidFill>
                  <a:srgbClr val="333333"/>
                </a:solidFill>
                <a:latin typeface="Roboto" pitchFamily="2" charset="0"/>
                <a:hlinkClick r:id="rId5"/>
              </a:rPr>
              <a:t>https://www.theguardian.com/science/2008/apr/23/medicalresearch.children</a:t>
            </a:r>
            <a:endParaRPr lang="en-CA" altLang="en-US" sz="2100" dirty="0">
              <a:solidFill>
                <a:srgbClr val="333333"/>
              </a:solidFill>
              <a:latin typeface="Roboto" pitchFamily="2" charset="0"/>
            </a:endParaRPr>
          </a:p>
          <a:p>
            <a:endParaRPr lang="en-CA" altLang="en-US" sz="2100" dirty="0">
              <a:solidFill>
                <a:srgbClr val="333333"/>
              </a:solidFill>
              <a:latin typeface="Roboto" pitchFamily="2" charset="0"/>
            </a:endParaRPr>
          </a:p>
          <a:p>
            <a:endParaRPr lang="en-CA" altLang="en-US" sz="2100"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01231-B272-A3D4-44EF-2833EBFF377F}"/>
              </a:ext>
            </a:extLst>
          </p:cNvPr>
          <p:cNvSpPr>
            <a:spLocks noGrp="1"/>
          </p:cNvSpPr>
          <p:nvPr>
            <p:ph type="title"/>
          </p:nvPr>
        </p:nvSpPr>
        <p:spPr>
          <a:xfrm>
            <a:off x="609600" y="274638"/>
            <a:ext cx="9956800" cy="562074"/>
          </a:xfrm>
        </p:spPr>
        <p:txBody>
          <a:bodyPr/>
          <a:lstStyle/>
          <a:p>
            <a:r>
              <a:rPr lang="en-US" dirty="0"/>
              <a:t>Variation in Experimental Outcomes:</a:t>
            </a:r>
          </a:p>
        </p:txBody>
      </p:sp>
      <p:sp>
        <p:nvSpPr>
          <p:cNvPr id="3" name="Content Placeholder 2">
            <a:extLst>
              <a:ext uri="{FF2B5EF4-FFF2-40B4-BE49-F238E27FC236}">
                <a16:creationId xmlns:a16="http://schemas.microsoft.com/office/drawing/2014/main" id="{BAB33CB5-DC92-A4B9-E0B7-4BF4EA7B645E}"/>
              </a:ext>
            </a:extLst>
          </p:cNvPr>
          <p:cNvSpPr>
            <a:spLocks noGrp="1"/>
          </p:cNvSpPr>
          <p:nvPr>
            <p:ph sz="quarter" idx="1"/>
          </p:nvPr>
        </p:nvSpPr>
        <p:spPr>
          <a:xfrm>
            <a:off x="263352" y="908720"/>
            <a:ext cx="11305256" cy="4873752"/>
          </a:xfrm>
        </p:spPr>
        <p:txBody>
          <a:bodyPr/>
          <a:lstStyle/>
          <a:p>
            <a:r>
              <a:rPr lang="en-US" dirty="0"/>
              <a:t>Variation can occur in</a:t>
            </a:r>
          </a:p>
          <a:p>
            <a:r>
              <a:rPr lang="en-US" dirty="0"/>
              <a:t>1. The outcomes of a single trial: From 0 Heads to 10 Heads</a:t>
            </a:r>
          </a:p>
          <a:p>
            <a:pPr lvl="1"/>
            <a:r>
              <a:rPr lang="en-US" dirty="0"/>
              <a:t>Any outcome from 0 heads to 10 heads are all possible</a:t>
            </a:r>
          </a:p>
          <a:p>
            <a:pPr lvl="1"/>
            <a:r>
              <a:rPr lang="en-US" dirty="0"/>
              <a:t>Keep in mind that some outcomes are more likely to occur than others</a:t>
            </a:r>
            <a:br>
              <a:rPr lang="en-US" dirty="0"/>
            </a:br>
            <a:endParaRPr lang="en-US" dirty="0"/>
          </a:p>
          <a:p>
            <a:r>
              <a:rPr lang="en-US" dirty="0"/>
              <a:t>2. The distribution of our experimental outcomes</a:t>
            </a:r>
          </a:p>
          <a:p>
            <a:pPr lvl="1"/>
            <a:r>
              <a:rPr lang="en-US" dirty="0"/>
              <a:t>If we run our simulation of 1000 trials of 10 flips, the distribution on these outcomes will vary slightly</a:t>
            </a:r>
          </a:p>
          <a:p>
            <a:pPr lvl="1"/>
            <a:r>
              <a:rPr lang="en-US" dirty="0"/>
              <a:t>If we increase our number of simulations, the distribution will become more like the distribution of theoretical probability</a:t>
            </a:r>
          </a:p>
          <a:p>
            <a:pPr lvl="1"/>
            <a:r>
              <a:rPr lang="en-US" dirty="0"/>
              <a:t>Ch 6 and 8 will focus on calculating the mean, standard deviation, variance of theoretical probability distributions</a:t>
            </a:r>
          </a:p>
        </p:txBody>
      </p:sp>
    </p:spTree>
    <p:extLst>
      <p:ext uri="{BB962C8B-B14F-4D97-AF65-F5344CB8AC3E}">
        <p14:creationId xmlns:p14="http://schemas.microsoft.com/office/powerpoint/2010/main" val="303733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D71A48-CA4B-B951-AFAB-225D1082FCB6}"/>
              </a:ext>
            </a:extLst>
          </p:cNvPr>
          <p:cNvSpPr>
            <a:spLocks noGrp="1"/>
          </p:cNvSpPr>
          <p:nvPr>
            <p:ph sz="quarter" idx="1"/>
          </p:nvPr>
        </p:nvSpPr>
        <p:spPr>
          <a:xfrm>
            <a:off x="270173" y="385458"/>
            <a:ext cx="9956800" cy="4873752"/>
          </a:xfrm>
        </p:spPr>
        <p:txBody>
          <a:bodyPr/>
          <a:lstStyle/>
          <a:p>
            <a:r>
              <a:rPr lang="en-US" dirty="0"/>
              <a:t>Here are two examples of 1000 simulations of 10 coin flips</a:t>
            </a:r>
          </a:p>
          <a:p>
            <a:r>
              <a:rPr lang="en-US" dirty="0"/>
              <a:t>The distributions are slightly different</a:t>
            </a:r>
          </a:p>
        </p:txBody>
      </p:sp>
      <p:pic>
        <p:nvPicPr>
          <p:cNvPr id="4" name="Picture 3">
            <a:extLst>
              <a:ext uri="{FF2B5EF4-FFF2-40B4-BE49-F238E27FC236}">
                <a16:creationId xmlns:a16="http://schemas.microsoft.com/office/drawing/2014/main" id="{AAA0FCF7-CC96-CD9C-FB8C-B477EFB077B9}"/>
              </a:ext>
            </a:extLst>
          </p:cNvPr>
          <p:cNvPicPr>
            <a:picLocks noChangeAspect="1"/>
          </p:cNvPicPr>
          <p:nvPr/>
        </p:nvPicPr>
        <p:blipFill>
          <a:blip r:embed="rId2"/>
          <a:stretch>
            <a:fillRect/>
          </a:stretch>
        </p:blipFill>
        <p:spPr>
          <a:xfrm>
            <a:off x="270173" y="1340768"/>
            <a:ext cx="4285405" cy="4464496"/>
          </a:xfrm>
          <a:prstGeom prst="rect">
            <a:avLst/>
          </a:prstGeom>
        </p:spPr>
      </p:pic>
      <p:pic>
        <p:nvPicPr>
          <p:cNvPr id="5" name="Picture 4">
            <a:extLst>
              <a:ext uri="{FF2B5EF4-FFF2-40B4-BE49-F238E27FC236}">
                <a16:creationId xmlns:a16="http://schemas.microsoft.com/office/drawing/2014/main" id="{B3679846-DA29-5DBC-1687-35475DC2CB52}"/>
              </a:ext>
            </a:extLst>
          </p:cNvPr>
          <p:cNvPicPr>
            <a:picLocks noChangeAspect="1"/>
          </p:cNvPicPr>
          <p:nvPr/>
        </p:nvPicPr>
        <p:blipFill>
          <a:blip r:embed="rId3"/>
          <a:stretch>
            <a:fillRect/>
          </a:stretch>
        </p:blipFill>
        <p:spPr>
          <a:xfrm>
            <a:off x="5668592" y="1268760"/>
            <a:ext cx="4752528" cy="5040997"/>
          </a:xfrm>
          <a:prstGeom prst="rect">
            <a:avLst/>
          </a:prstGeom>
        </p:spPr>
      </p:pic>
      <p:pic>
        <p:nvPicPr>
          <p:cNvPr id="6" name="Picture 5">
            <a:extLst>
              <a:ext uri="{FF2B5EF4-FFF2-40B4-BE49-F238E27FC236}">
                <a16:creationId xmlns:a16="http://schemas.microsoft.com/office/drawing/2014/main" id="{41E8150E-1FDF-470C-B351-8AD0E2814243}"/>
              </a:ext>
            </a:extLst>
          </p:cNvPr>
          <p:cNvPicPr>
            <a:picLocks noChangeAspect="1"/>
          </p:cNvPicPr>
          <p:nvPr/>
        </p:nvPicPr>
        <p:blipFill>
          <a:blip r:embed="rId4"/>
          <a:stretch>
            <a:fillRect/>
          </a:stretch>
        </p:blipFill>
        <p:spPr>
          <a:xfrm>
            <a:off x="243173" y="3789258"/>
            <a:ext cx="4824536" cy="2787274"/>
          </a:xfrm>
          <a:prstGeom prst="rect">
            <a:avLst/>
          </a:prstGeom>
        </p:spPr>
      </p:pic>
      <p:pic>
        <p:nvPicPr>
          <p:cNvPr id="7" name="Picture 6">
            <a:extLst>
              <a:ext uri="{FF2B5EF4-FFF2-40B4-BE49-F238E27FC236}">
                <a16:creationId xmlns:a16="http://schemas.microsoft.com/office/drawing/2014/main" id="{E5B9910B-BA86-5315-BCF7-E1B3E630590F}"/>
              </a:ext>
            </a:extLst>
          </p:cNvPr>
          <p:cNvPicPr>
            <a:picLocks noChangeAspect="1"/>
          </p:cNvPicPr>
          <p:nvPr/>
        </p:nvPicPr>
        <p:blipFill>
          <a:blip r:embed="rId5"/>
          <a:stretch>
            <a:fillRect/>
          </a:stretch>
        </p:blipFill>
        <p:spPr>
          <a:xfrm>
            <a:off x="5624216" y="3669229"/>
            <a:ext cx="4752527" cy="3177312"/>
          </a:xfrm>
          <a:prstGeom prst="rect">
            <a:avLst/>
          </a:prstGeom>
        </p:spPr>
      </p:pic>
    </p:spTree>
    <p:extLst>
      <p:ext uri="{BB962C8B-B14F-4D97-AF65-F5344CB8AC3E}">
        <p14:creationId xmlns:p14="http://schemas.microsoft.com/office/powerpoint/2010/main" val="10687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66F30-A607-BC1D-A512-2C307FE9D823}"/>
              </a:ext>
            </a:extLst>
          </p:cNvPr>
          <p:cNvPicPr>
            <a:picLocks noChangeAspect="1"/>
          </p:cNvPicPr>
          <p:nvPr/>
        </p:nvPicPr>
        <p:blipFill>
          <a:blip r:embed="rId2"/>
          <a:stretch>
            <a:fillRect/>
          </a:stretch>
        </p:blipFill>
        <p:spPr>
          <a:xfrm>
            <a:off x="335360" y="83701"/>
            <a:ext cx="3746744" cy="3903324"/>
          </a:xfrm>
          <a:prstGeom prst="rect">
            <a:avLst/>
          </a:prstGeom>
        </p:spPr>
      </p:pic>
      <p:pic>
        <p:nvPicPr>
          <p:cNvPr id="7" name="Picture 6">
            <a:extLst>
              <a:ext uri="{FF2B5EF4-FFF2-40B4-BE49-F238E27FC236}">
                <a16:creationId xmlns:a16="http://schemas.microsoft.com/office/drawing/2014/main" id="{1ADB34A9-3BF5-8E6B-1B15-40D08572D949}"/>
              </a:ext>
            </a:extLst>
          </p:cNvPr>
          <p:cNvPicPr>
            <a:picLocks noChangeAspect="1"/>
          </p:cNvPicPr>
          <p:nvPr/>
        </p:nvPicPr>
        <p:blipFill>
          <a:blip r:embed="rId3"/>
          <a:stretch>
            <a:fillRect/>
          </a:stretch>
        </p:blipFill>
        <p:spPr>
          <a:xfrm>
            <a:off x="119336" y="3987025"/>
            <a:ext cx="4824536" cy="2787274"/>
          </a:xfrm>
          <a:prstGeom prst="rect">
            <a:avLst/>
          </a:prstGeom>
        </p:spPr>
      </p:pic>
      <p:pic>
        <p:nvPicPr>
          <p:cNvPr id="8" name="Picture 7">
            <a:extLst>
              <a:ext uri="{FF2B5EF4-FFF2-40B4-BE49-F238E27FC236}">
                <a16:creationId xmlns:a16="http://schemas.microsoft.com/office/drawing/2014/main" id="{E4C2D172-29CA-D532-2DD3-489E43DD1A3C}"/>
              </a:ext>
            </a:extLst>
          </p:cNvPr>
          <p:cNvPicPr>
            <a:picLocks noChangeAspect="1"/>
          </p:cNvPicPr>
          <p:nvPr/>
        </p:nvPicPr>
        <p:blipFill>
          <a:blip r:embed="rId4"/>
          <a:stretch>
            <a:fillRect/>
          </a:stretch>
        </p:blipFill>
        <p:spPr>
          <a:xfrm>
            <a:off x="5646962" y="83701"/>
            <a:ext cx="3679958" cy="3903324"/>
          </a:xfrm>
          <a:prstGeom prst="rect">
            <a:avLst/>
          </a:prstGeom>
        </p:spPr>
      </p:pic>
      <p:pic>
        <p:nvPicPr>
          <p:cNvPr id="9" name="Picture 8">
            <a:extLst>
              <a:ext uri="{FF2B5EF4-FFF2-40B4-BE49-F238E27FC236}">
                <a16:creationId xmlns:a16="http://schemas.microsoft.com/office/drawing/2014/main" id="{5C7CE089-0B71-6DAA-104D-4608730996EF}"/>
              </a:ext>
            </a:extLst>
          </p:cNvPr>
          <p:cNvPicPr>
            <a:picLocks noChangeAspect="1"/>
          </p:cNvPicPr>
          <p:nvPr/>
        </p:nvPicPr>
        <p:blipFill>
          <a:blip r:embed="rId5"/>
          <a:stretch>
            <a:fillRect/>
          </a:stretch>
        </p:blipFill>
        <p:spPr>
          <a:xfrm>
            <a:off x="5358930" y="3992123"/>
            <a:ext cx="4337470" cy="2899825"/>
          </a:xfrm>
          <a:prstGeom prst="rect">
            <a:avLst/>
          </a:prstGeom>
        </p:spPr>
      </p:pic>
    </p:spTree>
    <p:extLst>
      <p:ext uri="{BB962C8B-B14F-4D97-AF65-F5344CB8AC3E}">
        <p14:creationId xmlns:p14="http://schemas.microsoft.com/office/powerpoint/2010/main" val="423136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C3018-2A37-7A13-BD9E-08C7DE697CEE}"/>
              </a:ext>
            </a:extLst>
          </p:cNvPr>
          <p:cNvSpPr>
            <a:spLocks noGrp="1"/>
          </p:cNvSpPr>
          <p:nvPr>
            <p:ph sz="quarter" idx="1"/>
          </p:nvPr>
        </p:nvSpPr>
        <p:spPr>
          <a:xfrm>
            <a:off x="335360" y="332656"/>
            <a:ext cx="11089232" cy="864096"/>
          </a:xfrm>
        </p:spPr>
        <p:txBody>
          <a:bodyPr/>
          <a:lstStyle/>
          <a:p>
            <a:pPr marL="0" indent="0">
              <a:buNone/>
            </a:pPr>
            <a:r>
              <a:rPr lang="en-US" dirty="0"/>
              <a:t>Q: Suppose you flipped a coin 10 times and got 10 heads in a row.  Which of the following statements is correct? </a:t>
            </a:r>
          </a:p>
        </p:txBody>
      </p:sp>
      <p:sp>
        <p:nvSpPr>
          <p:cNvPr id="4" name="Content Placeholder 2">
            <a:extLst>
              <a:ext uri="{FF2B5EF4-FFF2-40B4-BE49-F238E27FC236}">
                <a16:creationId xmlns:a16="http://schemas.microsoft.com/office/drawing/2014/main" id="{825B5680-2DCF-089F-6CE6-7AD3FAD6B0DF}"/>
              </a:ext>
            </a:extLst>
          </p:cNvPr>
          <p:cNvSpPr txBox="1">
            <a:spLocks/>
          </p:cNvSpPr>
          <p:nvPr/>
        </p:nvSpPr>
        <p:spPr bwMode="auto">
          <a:xfrm>
            <a:off x="263352" y="1124744"/>
            <a:ext cx="1108923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a) The coin must be a bias coin since it is unlikely to get 10 heads in 10 flips</a:t>
            </a:r>
          </a:p>
        </p:txBody>
      </p:sp>
      <p:sp>
        <p:nvSpPr>
          <p:cNvPr id="5" name="Content Placeholder 2">
            <a:extLst>
              <a:ext uri="{FF2B5EF4-FFF2-40B4-BE49-F238E27FC236}">
                <a16:creationId xmlns:a16="http://schemas.microsoft.com/office/drawing/2014/main" id="{B4ECDAA7-7FA4-C068-2522-843F39D79CDC}"/>
              </a:ext>
            </a:extLst>
          </p:cNvPr>
          <p:cNvSpPr txBox="1">
            <a:spLocks/>
          </p:cNvSpPr>
          <p:nvPr/>
        </p:nvSpPr>
        <p:spPr bwMode="auto">
          <a:xfrm>
            <a:off x="263352" y="3068960"/>
            <a:ext cx="1108923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b) If the coin is fair, the probability of getting 10 heads in 10 flips would be very low.  Therefore, this is evidence to suggest that the coin is not fair</a:t>
            </a:r>
          </a:p>
        </p:txBody>
      </p:sp>
      <p:sp>
        <p:nvSpPr>
          <p:cNvPr id="7" name="Content Placeholder 2">
            <a:extLst>
              <a:ext uri="{FF2B5EF4-FFF2-40B4-BE49-F238E27FC236}">
                <a16:creationId xmlns:a16="http://schemas.microsoft.com/office/drawing/2014/main" id="{DF73F161-B8C4-52D5-6254-44A37FD881CB}"/>
              </a:ext>
            </a:extLst>
          </p:cNvPr>
          <p:cNvSpPr txBox="1">
            <a:spLocks/>
          </p:cNvSpPr>
          <p:nvPr/>
        </p:nvSpPr>
        <p:spPr bwMode="auto">
          <a:xfrm>
            <a:off x="407368" y="1551570"/>
            <a:ext cx="11089232" cy="122935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solidFill>
                  <a:srgbClr val="FF0000"/>
                </a:solidFill>
              </a:rPr>
              <a:t>B/c of variation, any outcome from 0 to 10H is possible.  Although the probability of getting 10H is small, we can not conclude the coin is not fair based on only one simulation.    </a:t>
            </a:r>
          </a:p>
        </p:txBody>
      </p:sp>
      <p:sp>
        <p:nvSpPr>
          <p:cNvPr id="8" name="Content Placeholder 2">
            <a:extLst>
              <a:ext uri="{FF2B5EF4-FFF2-40B4-BE49-F238E27FC236}">
                <a16:creationId xmlns:a16="http://schemas.microsoft.com/office/drawing/2014/main" id="{8284DE2D-3052-69D6-0EE1-182941202739}"/>
              </a:ext>
            </a:extLst>
          </p:cNvPr>
          <p:cNvSpPr txBox="1">
            <a:spLocks/>
          </p:cNvSpPr>
          <p:nvPr/>
        </p:nvSpPr>
        <p:spPr bwMode="auto">
          <a:xfrm>
            <a:off x="407368" y="3933057"/>
            <a:ext cx="11089232" cy="43204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solidFill>
                  <a:srgbClr val="FF0000"/>
                </a:solidFill>
              </a:rPr>
              <a:t>This statement is true.  Your results provide strong evidence, not a conclusion</a:t>
            </a:r>
          </a:p>
        </p:txBody>
      </p:sp>
    </p:spTree>
    <p:extLst>
      <p:ext uri="{BB962C8B-B14F-4D97-AF65-F5344CB8AC3E}">
        <p14:creationId xmlns:p14="http://schemas.microsoft.com/office/powerpoint/2010/main" val="348655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A8F2-AA7C-9812-FA80-E558BBF3D6C6}"/>
              </a:ext>
            </a:extLst>
          </p:cNvPr>
          <p:cNvSpPr>
            <a:spLocks noGrp="1"/>
          </p:cNvSpPr>
          <p:nvPr>
            <p:ph type="title"/>
          </p:nvPr>
        </p:nvSpPr>
        <p:spPr>
          <a:xfrm>
            <a:off x="479376" y="274638"/>
            <a:ext cx="10087024" cy="634082"/>
          </a:xfrm>
        </p:spPr>
        <p:txBody>
          <a:bodyPr/>
          <a:lstStyle/>
          <a:p>
            <a:r>
              <a:rPr lang="en-US" dirty="0"/>
              <a:t>LAW of Large Numbers</a:t>
            </a:r>
          </a:p>
        </p:txBody>
      </p:sp>
      <p:pic>
        <p:nvPicPr>
          <p:cNvPr id="5" name="Content Placeholder 4">
            <a:extLst>
              <a:ext uri="{FF2B5EF4-FFF2-40B4-BE49-F238E27FC236}">
                <a16:creationId xmlns:a16="http://schemas.microsoft.com/office/drawing/2014/main" id="{04432141-7F89-06C5-1B47-682DE6ED14FF}"/>
              </a:ext>
            </a:extLst>
          </p:cNvPr>
          <p:cNvPicPr>
            <a:picLocks noGrp="1" noChangeAspect="1"/>
          </p:cNvPicPr>
          <p:nvPr>
            <p:ph sz="quarter" idx="1"/>
          </p:nvPr>
        </p:nvPicPr>
        <p:blipFill>
          <a:blip r:embed="rId2"/>
          <a:stretch>
            <a:fillRect/>
          </a:stretch>
        </p:blipFill>
        <p:spPr>
          <a:xfrm>
            <a:off x="263352" y="1124744"/>
            <a:ext cx="8228938" cy="4464496"/>
          </a:xfrm>
        </p:spPr>
      </p:pic>
    </p:spTree>
    <p:extLst>
      <p:ext uri="{BB962C8B-B14F-4D97-AF65-F5344CB8AC3E}">
        <p14:creationId xmlns:p14="http://schemas.microsoft.com/office/powerpoint/2010/main" val="32523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apstatc53"/>
  <p:tag name="ISPRING_SCORM_PASSING_SCORE" val="100.0000000000"/>
  <p:tag name="ISPRING_RESOURCE_PATHS_HASH" val="dc37da6d8cf793ca9671c82538b8359ac8b2ec"/>
  <p:tag name="ISPRING_RESOURCE_PATHS_HASH_2" val="565c51367df66a5a6666ab0b5b8173780b8d3f5"/>
  <p:tag name="ISPRING_ULTRA_SCORM_COURSE_ID" val="81920483-763F-461C-B49A-95DB96C07FB8"/>
  <p:tag name="ISPRING_SCORM_RATE_SLIDES" val="1"/>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PLAYERS_CUSTOMIZATION_2" val="UEsDBBQAAgAIANh7hk+4+Zi64gIAAGcKAAAYAAAAbm9uZS9jb21tb25fbWVzc2FnZXMubG5nrVZdb9owFH2v1P9gRerb1m5ve4CgAG5lNSQ0MaXdi+UmLlhNYhY7dOzX78aBDrahAK2EImznfp1z7nU6vZ95hpai1FIVXefr5RcHiSJRqSxmXWdCrz9/c5A2vEh5pgrRdQrloJ57ftbJeDGr+EzA//MzhDq50BqW2q1Xf9ZIpl1n3Gd9b3DLaMi88Zj1J5SGAfO9PvYdt8+Tl87V+vU91oMwoFHos7EXYJ8F+IE6bv08zm4c4XvHrZ+tdpMowgFlsU+GmJGYBSEFZ6OxjykeOu6jqtCcLwUyCi2leEVmLgA3I0uBdCZTe5Ao2Cgq0RZsGI48ErAIxzQiA0rCwHFjVZarT9Ytr8xclRBOo1Rq/pSJ1MYEhuz5ohQaQnMDDCL4mbmEN1XOZXHZFhpqxBGgE8fTMIK6cGFEiThacK1fVZnu1LcdqM0xCQYhQDigW85p7WPjGHKUoLOyFIlpdwZZehaZNSNTEgzDKaNWCDUZeaUNAJ4vMmGEzVbWpfDEovIknhUwkwm+bFCD6JamVoBGOI69G8z64QNoAEQXHmMR3jpueHuMxSOOoSAct9kE3j258SwioM6NdDbSTHithGyFeJKAXc3cUqpKw07NJgjIVq8vjwsT47sJKIZ4/p4OaLwC9HY1k0sBeZSpKFsDQVMO8JAEN+xuQr6za4/4ePgfmvkKFcogni55kQggNuGVFmgFZ6lM7VktMRv/RyV/IW7WDXmx7uVgiB8ujs1np/33qI8bI/KFaQtdA7ZO/5Qs6nbam8IhpZ8WPx7gwItI+DHMaJlXWTOw3s3PW2bHctSaxDuROpytD83EKuXgKWmFcvp43LqzdsYYJdTHMC3B4awpDFxmMpdGpAf4nIxwjWgMw6YZPjuVTFWVpVZYmXyxAwgupioX/96Gz6XK7W7G9QbYZgD23pNFU1zUBB0fcSu+aeNgfrakcTpLlEAlH/J5wZvWyVUOW3/FfVtp+0nYudr6QvwNUEsDBBQAAgAIANh7hk8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Nh7hk8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DYe4ZP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Nh7hk/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DYe4ZPjnP2+moAAADlAAAAGgAAAG5vbmUvaHRtbF9za2luX3NldHRpbmdzLmpzq+ZSAAKlHCUFK4VqMBvMTyotKcnP00vOzytJzSvRy8svyk0Eq1FSdgMDJR2civPLUosIKE1LTE5FMdTUyMLJBadKhIkmTuYuzpbI6goS01P1khKTs9OL8kvzUiDKnF1dDF2MlcCqarlqAVBLAwQUAAIACADYe4ZPvH0190oAAABJAAAAFwAAAG5vbmUvbG9jYWxfc2V0dGluZ3MueG1ss7GvyM1RKEstKs7Mz7NVMtQzUFJIzUvOT8nMS7dVCg1x07VQUiguScxLSczJz0u1VcrLV1Kwt+OyyclPTswJTi0pASos1rfjAgBQSwMEFAACAAgA23uGT5BJJiUoBQAA9hMAACYAAAB1bml2ZXJzYWwtbm8tdmlkZW8vY29tbW9uX21lc3NhZ2VzLmxuZ61Y/27bNhD+v0DfgRBQYAO6tB3QYBgSF7TExEJkyRXppNkwCIzE2EQk0dUPJ95fe5o92J5kR0p27baBpKRAHJiS77sj+X13R558eMhStBZFKVV+ar07emshkccqkfni1Jqzs19+s1BZ8TzhqcrFqZUrC30YvXxxkvJ8UfOFgO8vXyB0komyhGE50qMvYySTU2s2jsbYvohYEOHZLBrPGQv8yMNj4lmjMY/vTt60P3/E2g6mM+xfR15wHkRj99wa2Spb8XyDPLVQP/16fPzw7v3xz4Ng6BR73iEQMkjv3/YA8lkYeBGgES/yySdmjfT/YXbBnHmuT6xR+2WY9Swkl9ZI/++0m4ch8VlEPdchkUsjP2BmLTzCiGONrlWNlnwtUKXQWop7VC0FsKCShUBlKhPzIlbwIK9FlzMnmGLXj0JCWejazA18a0RVUWxeG1heV0tVgLsSJbLkN6lIjE/gm3m/KkQJrnkFfETwVy0l/FJlXOZH3a6vfC/AjiHZlFCKz2Fx2W5SgHQAfy+rJbxLhHoNLu7zVPEE3RYCAAOK+GqVyrj5paSrQkc4S/mmM4oQX7n+OZA98GhEfGf7xBqRPEFOwfVkB6KEmJIQAApeiuIJtpHhujFHOE2HIUzc84kHH6ZDmMjFMoVPNTSOGQEmzETeZQVMJSFwnNKrIHT0ooErxNGKl+W9KpIDlu7vZxew69sBCMFme+BMY2yBgR8Scl9RiLjqBoMoseF3qyuYKhAwYiYZaElldVmBbLJVKiphopV6Kjw2lLoRtwr0lQq+brgP3o3YOmnu4blvT6Ix26VQj9d5vOxpB+L8rj721VADTfY53xlTixaNg0+QXSAZBkMsggvIgRdDLK4JhUUmtMvGx5fuOTa7BHlvm5S2SS/mOsekG8TjGOw0m9ZS1SU80UsCqcnsSHk0zA0lH+fAYhd7j+TWBhXoYEYLuRYQR5GIotMRpHubOFpUH+fuH9EZdj3ifId6fINyVSGerHkeCyBbzPWebuBdIhPzTtPe+P9cy78Rr9pU/6qtEr5DPr0aGs9BYXlEEbyqRLaqulzrBWvDf0oUWuKPhtBn6k/zT23i49ANfszOlDKr06YCPXt/dpEN3aPOIJ65Uv1360dHQptSQ6Bh0cUReoy0v9VEux27ga6Iiehv5/pnYDNr6hYUNje/Vf2t/aAF8BV6KgadwBqbyCm0OhlUof62lzDrg/AvdcHob39FxtRlUHWuxE0pq07PRs+966uR89ML617PelBsmMs8CNkHwEXbD5YolRnEn/TAnE/JdgWaEnEwkytVp4mRfyrvTJmAta0z8W03fFuozDxNebmlf1OmPjwnimZyYeN0NqCf2im49/7sCfjpu0QJDqGNsbFv697H1mpPexqBfPRSeIxuWyfQUcareAnl+FbVedITqDmCOeQMA1g7Zyp40d2FtQBfhdE8Re3T3weB6I4OkijZgf3pq0qUfw0G0dPYYdDm4Cceqk4ghseHAZhBH6v24Lu163kOZi5w+YccMHlT4jKVwaOjbr8glXbrMWPYnkxBTdSIR9UFtJBDELbksYN5CAe0Voc2AEE7wGSVCkQeuFbPENQpDi8gz5ojlzWa8uIOkjRTKh0Um9lALY5q2Jy+3GjUVSrzQZE/r0TqCTN3FmHHMdc7sJJwer9rOoIEjo9xe8+TqkVvMHuCfagBX+GJRFZDAUNCdtc3+orCXAd4iut7tv/++bfL3pTdbYaFJNaMv6Sw9bdVeDcqzQ3dyZu9C7v/AVBLAwQUAAIACADbe4ZPFR5gG6MAAAB/AQAANwAAAHVuaXZlcnNhbC1uby12aWRlby9wbGF5YmFja19hbmRfbmF2aWdhdGlvbl9zZXR0aW5ncy54bWx1kEEKgzAQRfeewhsIXYdA16VFqBcYcZRAkgmZUfD2TURtadNl3vs/w4xiFDF+Yl3VtYJZ6CkQRUucUTXvd7YMC169cSCGfMKCvOdKJjcsUWgjMnrZlB7Bcsr/8GN4a2E9P+IjXjDlQmcc6kupsJlc8rCYaWPdGlCPEdOAL5hz6KG3eMO1J4jD4wzsG//VuZs2mx3eaUAdIrkgqvlAVbrXcfQXUEsDBBQAAgAIANt7hk9LM4aKLwUAAGgdAAAwAAAAdW5pdmVyc2FsLW5vLXZpZGVvL2ZsYXNoX3B1Ymxpc2hpbmdfc2V0dGluZ3MueG1s5Vnbcts2EH33V2DYyWMsO7GbxCPJo0jUWBPdKtJJPJ2OByJXImoQYAFQjvLUr+mH9Uu6EC1a8hVKIk+aPHhkgnvOLvaGJVk9/pRyMgOlmRQ1b393zyMgIhkzMa15p2H7+WuPaENFTLkUUPOE9Mhxfaea5WPOdBKAMSiqCdIIfZSZmpcYkx1VKpeXl7tMZ8relTw3yK93I5lWMgUahAFVyTid44+ZZ6C9KwYHAvxLpbiC1Xd2CKkWTD0Z5xwIi9FyweymKG9zqhOvUoiNaXQxVTIXcVNyqYiajmveL02/td96uZQpqFosBWF9ouu4aJfNEY1jZq2gPGCfgSTApgmau7934JFLFpuk5r3ce2F5UL5ym2fBXmyeWp6mRC8Ic6UgBUNjamhxWWhUMAGF4QBdNyoHJF1bW5E08MmUC8VSPBc0ZVGId4j1Vc1rhecjv+2P/H7TPz8ddQtTnRFhJ+z6Tpig22n55/1B6AfnJ2GvuzEo9D+GG4A2tcyZfjjyA78f+qPzt53Bhgh3o64xfq/R6W6I+eC/DTrhppr6jd6mkOHJoO+GOTkb+qNup//uPBwMumFneI1a5PBKtlYr64lfxQKRuVpNb5Pk6VhQxrHZ3MhxDQbbFadqCqFsM6zGCeUaPPJnBtPfcsqZmdsKxa52AZA1dAaRGdnqq3m2orxruoIQDcOSLGv78E1Z2q9er229Umi/3tadVlbLZjdMpJFPbP3+3mFp/puDh82/x9AqNYZGCTYxs+xBqytLKWaRNDJshh0SbmxzknMe5FkmlbluY6uLpRH30FQnUqxF3l6TseRx6TFIxxD3aQorrT+4YKKNkvsemWCOcvTlIANBAirwuGEG/RuVBDofa8PM4phpX0k3FKOcIB+eh0B6wS1/RwlVei0py9DaFh/Vf+9LA/qPwt3F0r2iAWeoxZaGk7wvYtJS9BKPRxfxIQgXsRPMHG6zB5STEYrqDSRJg3Mn4RTryEXwA4w1M+AkKnMek7nMCWcX6GdJMOPzFP9LgKwey2SiZLpYxdHBEL0Iy4zBJcTHLorOUEWaIxLnlIyDKTT8lbPPZAwTqZAX6AzDhutMF/y7GxFnVOtrUrq08VlxuHX6Lf/jM7tBGs8oDgqbkWN5Q5qZrfDTORHSLHHojojmmBU2KDGLF/dc9rb75WEoOwzG+RtFY41fszTn9FvSlw5Zod5iyLejZZPAP2qBs9qEzhaFbot3QY0lzjAkBSfeiPB0YCIHV8KICiIFnxMa4YCibduYMZlrXCkaREGtv9zCAo9puria4kmGGlUMyolyb//Fy4PDX1+9fnO0W/n373+ePwi6Gt2GnFp1xezWfHDgd0beeLh4BHfPEO+GujHKPwK6d6B3xm1q5gPDvTPyjhHfGXtz0HcG3hr3H0E+MPTfwralSm3XiW/F8+7nPwd4xxrdaIad953w7A6CRSncHtiqFTtM3j1bLmbs73W0DPzGqHlCMFyn3TA4cmkPfYmd2EQJNpiJfQnighmchhhT34nehs5pFh35750IMYhOndRNbX/gtOF3LlKjYnYcrsyNTibgLDAtzjacBjhLcXiNn6yzf02fdarLb9yit9a6/h/t56sfbYv+taX2A1RFydZS9+c4ILYZoB/Y7d/3O58f+cXMaPly1kW4R9UFKBJKyZ3kh8tXkKQjJtIFEQCQFB+y3RwYw5O2q/XED/xe5+2g2/oJjobv1IPFVfnZYe07Q/n+e/3DnL2TMsFSdKt9MC+/5tUPD/aqlbtv7ewg2/rX0frOf1BLAwQUAAIACADbe4ZPDnvHIGUDAACXDAAAKgAAAHVuaXZlcnNhbC1uby12aWRlby9mbGFzaF9za2luX3NldHRpbmdzLnhtbJVX207jMBB95yuq7jtdCrsFKVTqDQltF9DS7bvbTFurjh3ZTtn+/Y4vSZw2IYUICc+cY8/leCwitae8cwCpqOCP3X53eNXpROtMSuB6AUnKiIYOjR+7T3/n827PuQUT8h20pnyrjCW3WeAq01rw67XgGve45kImhHWH357sT9SzyDaWwJAu5WzIGspjfvTvx9OLKP6Mu/FgOnloIqxFkhJ+nIutuF6R9X4rRcZjE9qt+Zpou2MKklG+b42IUaWfNSSVmGY3s/6sfxkllaAUmJAepqP+6Gcri5EVsCL7wd393ehCTnnU5405oR2ootrSBv3B7eCuiZaSLVSLPJlNb6a3zXiOu1e78mlcjqDhn27NHIV/BPmlzUWapV/RSCrF1hT0hDMwXyuHCRLj9UPC9MF8rQSTkDmoVZCK0RjbIGTspPjdfE3gplr6P8MhEZm7LQV7M004mR5GISsGQy0ziHr5yvnUTny8ZhovEww3hCkEhKYS9IYZvpFM5dtUbSXuD3xQHgcgbygRS8GyBCYu3gBYtZf4yWRs50oYX2ELApRw8MYgwtJYIl+wrGfIwFgi3023Xjk7nsFPPY6T62FMfDM/rz56gRNc5vXKV7nXnDQ3t1wFR3tDjklEDEMrqwVNwHQt6lmbC6l3FlPEyYFuicY36bfBrY42GRX1ThxeafW6ijTVDOrkthaZVBgMupc+W9+5Go+juIdDjfQcNjpHV41lU8xrEWrBrtuV7rcr6ubWHY1vyWM3IXIPciEEU92O5+H9w23cq3zOMNMa31KQz3wjLuRwoSHc3ybRBBbuCl4KJ1qT9S7BkJoyKCrqGlvfv8gfW9dYniUrkDPUA4VckFWbw+3odsfwVy8pfEBcJTQ4HVPvcDtOaKH3wOAFAESud/ltcAvnSTKmKYMD5DMlMNiEmzKLFKq/Ll8jrqokA8tFevQjqBRKiKs6aghLjKue4TztmtdkpWxmlYmSD/dypFTGfT4ljVjDAWnXXkmVjdFfV0HsVaWcJNPiXROp/abl2udODjDiNLEDCB3B8TUex2FCpL4q1plX68xehmAerWIzlRNqPE0UM2aH/TqK9ZzO2AVez+FGAoTz1RqvghfgFxxXgsj4pYBUnoQat2Njjvho2nGNgz5JddQLTK45RRvwb/yHZPgfUEsDBBQAAgAIANt7hk/65zdOKgUAAPIcAAAvAAAAdW5pdmVyc2FsLW5vLXZpZGVvL2h0bWxfcHVibGlzaGluZ19zZXR0aW5ncy54bWzdWd1S2zgUvucpNN7pZQn0Z9syCUyamMHT/G1s2jI7O4xin8RaZMkryaHp1T7NPtg+yR7FxCQQQOkSOu0FEyyf79PR+bddP/qScTIFpZkUDW9/d88jIGKZMDFpeKfR8fO3HtGGioRyKaDhCemRo8Odel6MONNpCMagqCZII/RBbhpeakx+UKtdXl7uMp0re1fywiC/3o1lVssVaBAGVC3ndIY/ZpaD9q4YHAjwL5PiCna4s0NIvWTqyqTgQFiCmgtmD0X5icm4VyulRjS+mChZiKQluVRETUYN75eW395vv1zIlExtloGwJtGHuGiXzQFNEmaVoDxkX4GkwCYparu/98ojlywxacN7uffC8qB87TbPnL08O7U8LYlGEOZqgwwMTaih5WW5o4IxKPQG6EOjCkDSlbUlSQNfTLVQLiUzQTMWR3iHWFM1vHZ0PvSP/aHfa/nnp8NOqaozIgqiju+ECTtB2z/v9SM/PD+Jup2NQZH/OdoAtKlmzvSDoR/6vcgfnr8P+hsi3JW6xvjdZtDZEPPJfx8G0aY79ZrdTSGDk37PDXNyNvCHnaD34Tzq9ztRMLhGzWN4KVrrtdXAr2OCyEIth7dJi2wkKONYa27EuAaD1YpTNYFIHjPMxjHlGjzyZw6T3wrKmZnZDMWidgGQN3UOsRna7Gt4NqO8a7qSEBXDlKxy+/W7KrXfvF05eq3c/fpYa7WsV7VukEojn1j7/b3XlfrvXt2v/h2K1qkxNE6xiJlFDVpeWUgxi6SxYVOskHDjmOOC87DIc6nMdRlbXqyUuIOmPpZixfP2mowkTyqLQTaCpEczjL/BsfDIGIOSo/H6OQgSUoHthRk0aFwhdDHShpl5Wzm+km4qRjnB1oH9D0g3vGXgOKVKr0Rh5Utb0+PD33vSgP6jtG+5dKdoyBnuYnPBSd4XCWkreont0EV8AMJF7ARDhdtwAeWkhKJ6A0nS5NxJOMPEcRH8BCPNDDiJyoInZCYLwtkF2lkSDPEiw/9SIMt9mIyVzOarnGpD9NwtUwaXkBy5bHSGW2QFInEuyTmYcoe/CvaVjGAsFfICnaLbcJ3pkn93I+Kcan1NShc6Piu7WdBr+5+f2QPSZEpxMtiMHPMZstxshZ/OiJBmgUNzxLTAqLBOSVgyv+dytt1vd0NVUtDPj+SNFX7NsoLTx6SvDLJEvUWXb2eXTRz/oAbO26Z0Ok90m7xzakxxhi4pOfFGjI2DiQJcCWMqiBR8RmiME4m2ZWPKZKFxpSwQJbX+dg1LPIbp/GqCDy24o0pAOVHu7b94+er1r2/evjvYrf379z/P7wVdzWoDTu125bDWunfCd0beeJp4AHfH1O6GujG7PwC6c4J3xm2q5j3TvDNyzUzvjL052TsDb833DyDvmfJvYY+lymzVSW75c/0DnwM8sEo3W1HwMYjO1hDMU+H2wFav2elx/TA5H6pvzJKj7zdMhn5z2Doh6KDTThQeuBSEnsTaa+IUS8rYvudwwfRPI/Si70RvneU0fQ79j06E6Dan2um2ba/vdOAPLlLDclocLE2KTipg95+U3Qz7P2cZjqvJk9Xy/1NZnTLxkYvy1orVj1Fw1j69snsrTlmjtlRwgKo43Vqw/sBN4Pv55Ce29Nro1+saLgkhYxb0RJ33Z37XMly8YHUR7lJ1AYpEUnIn+cHiNSIJxFi6IEIAkuFzs5sBE3jS6rQa9KHfDd73O+2tRj9zC/8fouQ8rvnKq+q7wcqHguoF9uqXtR1cX/1OebjzH1BLAwQUAAIACADbe4ZP7ExZUrYBAAB6BgAAKAAAAHVuaXZlcnNhbC1uby12aWRlby9odG1sX3NraW5fc2V0dGluZ3MuanONlFFPgzAQx9/3KRZ8NYsylM23OTBZ4oOJezM+FHZjZKXXtB06jd9dyjYtcOjoC/3z6/96V3qfg2H1eKk3vBt+1u/1/Kk5rzWwmlE7uGzqvEcvrO5pnq9gmRfAcwFeCylPS3/kr1+CMvZEbZrsn62tdvw8tF/WjGsXl4SFIjRNaCWhvRHaOxX4o5HZMatDRk6Zk50xKEYpCgPCjASqgtWMd/FQP26CLRhLUP+ga5ZCw/TGn9xHveSvY3AfRvOpy6VYSCb2j5jhKGHpNlO4E6tj/LEdLr3ZS1DVgW/7wvJcm4WBoh04vo792O8npQKt4Rh3Gs382S0Jc5YAdxMKg0kw+wNtGHcL2qLLXOfmRId+OA4Dl5Ysg06V5nF0HY2bmKi8OtXsBD9wBt5NXzKSsz2oc6xQ7uQZBygVZrYiXTS0g0Q5slUusgMXTe0gObtZa9v3b9QdY5SgWv38FVd2uEynGI1rhq1rtiFubdHXXM7oDIa83LoV9ZHqC5wSqbhIaJJaXJKbMe1OY+cvVdpMbUEtEXnVPO2hgK6aCaiFWKMVmDEs3RSVVqXz6jYKcufp2Tm2tjn4+gZQSwMEFAACAAgA23uGT7jnPPJeAAAAYwAAACUAAAB1bml2ZXJzYWwtbm8tdmlkZW8vbG9jYWxfc2V0dGluZ3MueG1sDcq9DkBADADg3VM03f1tBsdmtOABGhqR9FpxR3h7t33D1/avF3j4Coepw7qoEFhX2w7dHS7zkDcIIZJuJKbsUA2h77JWbCWZOMYUA5xCH18z+4TII/k0h1sEyy77AVBLAQIAABQAAgAIANh7hk+4+Zi64gIAAGcKAAAYAAAAAAAAAAEAAAAAAAAAAABub25lL2NvbW1vbl9tZXNzYWdlcy5sbmdQSwECAAAUAAIACADYe4ZPFR5gG6MAAAB/AQAAKQAAAAAAAAABAAAAAAAYAwAAbm9uZS9wbGF5YmFja19hbmRfbmF2aWdhdGlvbl9zZXR0aW5ncy54bWxQSwECAAAUAAIACADYe4ZPH1SKajADAADHDgAAIgAAAAAAAAABAAAAAAACBAAAbm9uZS9mbGFzaF9wdWJsaXNoaW5nX3NldHRpbmdzLnhtbFBLAQIAABQAAgAIANh7hk9xV5SdFQEAANECAAAcAAAAAAAAAAEAAAAAAHIHAABub25lL2ZsYXNoX3NraW5fc2V0dGluZ3MueG1sUEsBAgAAFAACAAgA2HuGT9ebcJYrAwAAbw4AACEAAAAAAAAAAQAAAAAAwQgAAG5vbmUvaHRtbF9wdWJsaXNoaW5nX3NldHRpbmdzLnhtbFBLAQIAABQAAgAIANh7hk+Oc/b6agAAAOUAAAAaAAAAAAAAAAEAAAAAACsMAABub25lL2h0bWxfc2tpbl9zZXR0aW5ncy5qc1BLAQIAABQAAgAIANh7hk+8fTX3SgAAAEkAAAAXAAAAAAAAAAEAAAAAAM0MAABub25lL2xvY2FsX3NldHRpbmdzLnhtbFBLAQIAABQAAgAIANt7hk+QSSYlKAUAAPYTAAAmAAAAAAAAAAEAAAAAAEwNAAB1bml2ZXJzYWwtbm8tdmlkZW8vY29tbW9uX21lc3NhZ2VzLmxuZ1BLAQIAABQAAgAIANt7hk8VHmAbowAAAH8BAAA3AAAAAAAAAAEAAAAAALgSAAB1bml2ZXJzYWwtbm8tdmlkZW8vcGxheWJhY2tfYW5kX25hdmlnYXRpb25fc2V0dGluZ3MueG1sUEsBAgAAFAACAAgA23uGT0szhoovBQAAaB0AADAAAAAAAAAAAQAAAAAAsBMAAHVuaXZlcnNhbC1uby12aWRlby9mbGFzaF9wdWJsaXNoaW5nX3NldHRpbmdzLnhtbFBLAQIAABQAAgAIANt7hk8Oe8cgZQMAAJcMAAAqAAAAAAAAAAEAAAAAAC0ZAAB1bml2ZXJzYWwtbm8tdmlkZW8vZmxhc2hfc2tpbl9zZXR0aW5ncy54bWxQSwECAAAUAAIACADbe4ZP+uc3TioFAADyHAAALwAAAAAAAAABAAAAAADaHAAAdW5pdmVyc2FsLW5vLXZpZGVvL2h0bWxfcHVibGlzaGluZ19zZXR0aW5ncy54bWxQSwECAAAUAAIACADbe4ZP7ExZUrYBAAB6BgAAKAAAAAAAAAABAAAAAABRIgAAdW5pdmVyc2FsLW5vLXZpZGVvL2h0bWxfc2tpbl9zZXR0aW5ncy5qc1BLAQIAABQAAgAIANt7hk+45zzyXgAAAGMAAAAlAAAAAAAAAAEAAAAAAE0kAAB1bml2ZXJzYWwtbm8tdmlkZW8vbG9jYWxfc2V0dGluZ3MueG1sUEsFBgAAAAAOAA4AiAQAAO4kAAAAAA=="/>
  <p:tag name="ISPRING_LMS_API_VERSION" val="SCORM 1.2"/>
  <p:tag name="ISPRING_CMI5_LAUNCH_METHOD" val="any window"/>
  <p:tag name="ISPRINGCLOUDFOLDERID" val="1"/>
  <p:tag name="ISPRINGONLINEFOLDERID" val="1"/>
  <p:tag name="ISPRING_CURRENT_PLAYER_ID" val="universal-no-video"/>
  <p:tag name="ISPRING_FIRST_PUBLISH" val="1"/>
  <p:tag name="ISPRING_RESOURCE_PATHS_HASH_PRESENTER" val="ef3e1a29d5f5756fa0f6dd92acd144c0e824bcb6"/>
  <p:tag name="ISPRING_ULTRA_SCORM_COURCE_TITLE" val="AP Stats 6.1 Simulations in Probability"/>
  <p:tag name="ISPRING_SCORM_ENDPOINT" val="&lt;endpoint&gt;&lt;enable&gt;0&lt;/enable&gt;&lt;lrs&gt;http://&lt;/lrs&gt;&lt;auth&gt;0&lt;/auth&gt;&lt;login&gt;&lt;/login&gt;&lt;password&gt;&lt;/password&gt;&lt;key&gt;&lt;/key&gt;&lt;name&gt;&lt;/name&gt;&lt;email&gt;&lt;/email&gt;&lt;/endpoint&gt;&#10;"/>
  <p:tag name="ISPRING_OUTPUT_FOLDER" val="[[&quot;\uFFFD\uFFFDQj{D1961B4B-4104-4DBD-91AB-5334FB564497}&quot;,&quot;C:\\Users\\e15108\\OneDrive - SD41\\Statistics\\Online Stats Notes&quot;],[&quot;\uFFFDʾ\&quot;{58857F64-F778-46F3-A3E4-9740F72F057B}&quot;,&quot;C:\\Users\\Danny\\OneDrive - SD41\\Website\\Statisti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
  <p:tag name="ISPRING_SCORM_RATE_QUIZZES" val="0"/>
  <p:tag name="ISPRING_PRESENTATION_TITLE" val="AP Stats 6.1 Simulations in Probability"/>
</p:tagLst>
</file>

<file path=ppt/tags/tag10.xml><?xml version="1.0" encoding="utf-8"?>
<p:tagLst xmlns:a="http://schemas.openxmlformats.org/drawingml/2006/main" xmlns:r="http://schemas.openxmlformats.org/officeDocument/2006/relationships" xmlns:p="http://schemas.openxmlformats.org/presentationml/2006/main">
  <p:tag name="GENSWF_SLIDE_UID" val="{39AAFEC9-F2D3-47B6-B7C9-CA6079B66AC6}:284"/>
</p:tagLst>
</file>

<file path=ppt/tags/tag11.xml><?xml version="1.0" encoding="utf-8"?>
<p:tagLst xmlns:a="http://schemas.openxmlformats.org/drawingml/2006/main" xmlns:r="http://schemas.openxmlformats.org/officeDocument/2006/relationships" xmlns:p="http://schemas.openxmlformats.org/presentationml/2006/main">
  <p:tag name="GENSWF_SLIDE_UID" val="{1EAF90E7-E968-44AB-9E45-06800B8B748C}:285"/>
</p:tagLst>
</file>

<file path=ppt/tags/tag12.xml><?xml version="1.0" encoding="utf-8"?>
<p:tagLst xmlns:a="http://schemas.openxmlformats.org/drawingml/2006/main" xmlns:r="http://schemas.openxmlformats.org/officeDocument/2006/relationships" xmlns:p="http://schemas.openxmlformats.org/presentationml/2006/main">
  <p:tag name="GENSWF_SLIDE_UID" val="{8BBA458E-87E5-473C-BB0E-BFCE231407AE}:283"/>
</p:tagLst>
</file>

<file path=ppt/tags/tag13.xml><?xml version="1.0" encoding="utf-8"?>
<p:tagLst xmlns:a="http://schemas.openxmlformats.org/drawingml/2006/main" xmlns:r="http://schemas.openxmlformats.org/officeDocument/2006/relationships" xmlns:p="http://schemas.openxmlformats.org/presentationml/2006/main">
  <p:tag name="GENSWF_SLIDE_UID" val="{DF4AD19E-FD26-441F-B593-0552DD104951}:272"/>
</p:tagLst>
</file>

<file path=ppt/tags/tag14.xml><?xml version="1.0" encoding="utf-8"?>
<p:tagLst xmlns:a="http://schemas.openxmlformats.org/drawingml/2006/main" xmlns:r="http://schemas.openxmlformats.org/officeDocument/2006/relationships" xmlns:p="http://schemas.openxmlformats.org/presentationml/2006/main">
  <p:tag name="GENSWF_SLIDE_UID" val="{012AAE0E-4A8F-45BA-BFC8-A3D3ABE6017B}:257"/>
</p:tagLst>
</file>

<file path=ppt/tags/tag15.xml><?xml version="1.0" encoding="utf-8"?>
<p:tagLst xmlns:a="http://schemas.openxmlformats.org/drawingml/2006/main" xmlns:r="http://schemas.openxmlformats.org/officeDocument/2006/relationships" xmlns:p="http://schemas.openxmlformats.org/presentationml/2006/main">
  <p:tag name="GENSWF_SLIDE_UID" val="{61DC54D4-F6FC-404F-A834-C993EAF87D40}:278"/>
</p:tagLst>
</file>

<file path=ppt/tags/tag16.xml><?xml version="1.0" encoding="utf-8"?>
<p:tagLst xmlns:a="http://schemas.openxmlformats.org/drawingml/2006/main" xmlns:r="http://schemas.openxmlformats.org/officeDocument/2006/relationships" xmlns:p="http://schemas.openxmlformats.org/presentationml/2006/main">
  <p:tag name="GENSWF_SLIDE_UID" val="{2C2AF497-0595-44E1-97AC-EAE0A61F1E0D}:258"/>
</p:tagLst>
</file>

<file path=ppt/tags/tag17.xml><?xml version="1.0" encoding="utf-8"?>
<p:tagLst xmlns:a="http://schemas.openxmlformats.org/drawingml/2006/main" xmlns:r="http://schemas.openxmlformats.org/officeDocument/2006/relationships" xmlns:p="http://schemas.openxmlformats.org/presentationml/2006/main">
  <p:tag name="GENSWF_SLIDE_UID" val="{C7B73634-B9EC-4AAA-8592-7FEBAF3460DA}:259"/>
</p:tagLst>
</file>

<file path=ppt/tags/tag18.xml><?xml version="1.0" encoding="utf-8"?>
<p:tagLst xmlns:a="http://schemas.openxmlformats.org/drawingml/2006/main" xmlns:r="http://schemas.openxmlformats.org/officeDocument/2006/relationships" xmlns:p="http://schemas.openxmlformats.org/presentationml/2006/main">
  <p:tag name="GENSWF_SLIDE_UID" val="{F3A51FFF-0CD4-4F98-B7B4-CFFF4B5FDEB4}:279"/>
</p:tagLst>
</file>

<file path=ppt/tags/tag19.xml><?xml version="1.0" encoding="utf-8"?>
<p:tagLst xmlns:a="http://schemas.openxmlformats.org/drawingml/2006/main" xmlns:r="http://schemas.openxmlformats.org/officeDocument/2006/relationships" xmlns:p="http://schemas.openxmlformats.org/presentationml/2006/main">
  <p:tag name="GENSWF_SLIDE_UID" val="{E920B8CF-AB99-4B67-9045-10C09F3A11A2}:273"/>
</p:tagLst>
</file>

<file path=ppt/tags/tag2.xml><?xml version="1.0" encoding="utf-8"?>
<p:tagLst xmlns:a="http://schemas.openxmlformats.org/drawingml/2006/main" xmlns:r="http://schemas.openxmlformats.org/officeDocument/2006/relationships" xmlns:p="http://schemas.openxmlformats.org/presentationml/2006/main">
  <p:tag name="GENSWF_SLIDE_UID" val="{4FA5166B-0DE4-4D23-8171-177775C2D70D}: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9D4EF07B-E815-45B9-B018-4DCF8839B47F}:280"/>
</p:tagLst>
</file>

<file path=ppt/tags/tag21.xml><?xml version="1.0" encoding="utf-8"?>
<p:tagLst xmlns:a="http://schemas.openxmlformats.org/drawingml/2006/main" xmlns:r="http://schemas.openxmlformats.org/officeDocument/2006/relationships" xmlns:p="http://schemas.openxmlformats.org/presentationml/2006/main">
  <p:tag name="GENSWF_SLIDE_UID" val="{23DE5452-7E3C-4C87-85F2-9B6EE7A95FC3}:269"/>
</p:tagLst>
</file>

<file path=ppt/tags/tag22.xml><?xml version="1.0" encoding="utf-8"?>
<p:tagLst xmlns:a="http://schemas.openxmlformats.org/drawingml/2006/main" xmlns:r="http://schemas.openxmlformats.org/officeDocument/2006/relationships" xmlns:p="http://schemas.openxmlformats.org/presentationml/2006/main">
  <p:tag name="GENSWF_SLIDE_UID" val="{14810C48-683E-4733-A2B6-407E95150AE7}:270"/>
</p:tagLst>
</file>

<file path=ppt/tags/tag23.xml><?xml version="1.0" encoding="utf-8"?>
<p:tagLst xmlns:a="http://schemas.openxmlformats.org/drawingml/2006/main" xmlns:r="http://schemas.openxmlformats.org/officeDocument/2006/relationships" xmlns:p="http://schemas.openxmlformats.org/presentationml/2006/main">
  <p:tag name="GENSWF_SLIDE_UID" val="{F89D588D-DBE7-495E-AD1D-973825D91F38}:274"/>
</p:tagLst>
</file>

<file path=ppt/tags/tag24.xml><?xml version="1.0" encoding="utf-8"?>
<p:tagLst xmlns:a="http://schemas.openxmlformats.org/drawingml/2006/main" xmlns:r="http://schemas.openxmlformats.org/officeDocument/2006/relationships" xmlns:p="http://schemas.openxmlformats.org/presentationml/2006/main">
  <p:tag name="GENSWF_SLIDE_UID" val="{C5A10B2B-B831-4E3D-B30F-28560D07E2C1}:275"/>
</p:tagLst>
</file>

<file path=ppt/tags/tag25.xml><?xml version="1.0" encoding="utf-8"?>
<p:tagLst xmlns:a="http://schemas.openxmlformats.org/drawingml/2006/main" xmlns:r="http://schemas.openxmlformats.org/officeDocument/2006/relationships" xmlns:p="http://schemas.openxmlformats.org/presentationml/2006/main">
  <p:tag name="GENSWF_SLIDE_UID" val="{A0A7F327-8649-4C0B-B1B0-338A45E3DA5C}:276"/>
</p:tagLst>
</file>

<file path=ppt/tags/tag26.xml><?xml version="1.0" encoding="utf-8"?>
<p:tagLst xmlns:a="http://schemas.openxmlformats.org/drawingml/2006/main" xmlns:r="http://schemas.openxmlformats.org/officeDocument/2006/relationships" xmlns:p="http://schemas.openxmlformats.org/presentationml/2006/main">
  <p:tag name="GENSWF_SLIDE_UID" val="{95F95BD3-09C0-4E8C-8C5A-86FA14C09EF2}:268"/>
</p:tagLst>
</file>

<file path=ppt/tags/tag27.xml><?xml version="1.0" encoding="utf-8"?>
<p:tagLst xmlns:a="http://schemas.openxmlformats.org/drawingml/2006/main" xmlns:r="http://schemas.openxmlformats.org/officeDocument/2006/relationships" xmlns:p="http://schemas.openxmlformats.org/presentationml/2006/main">
  <p:tag name="GENSWF_SLIDE_UID" val="{788EF46D-5437-4A5E-B8DD-C4A2DFE2240D}:281"/>
</p:tagLst>
</file>

<file path=ppt/tags/tag3.xml><?xml version="1.0" encoding="utf-8"?>
<p:tagLst xmlns:a="http://schemas.openxmlformats.org/drawingml/2006/main" xmlns:r="http://schemas.openxmlformats.org/officeDocument/2006/relationships" xmlns:p="http://schemas.openxmlformats.org/presentationml/2006/main">
  <p:tag name="GENSWF_SLIDE_UID" val="{BFF23C16-88B9-45E9-8DAF-8F033F537407}:286"/>
</p:tagLst>
</file>

<file path=ppt/tags/tag4.xml><?xml version="1.0" encoding="utf-8"?>
<p:tagLst xmlns:a="http://schemas.openxmlformats.org/drawingml/2006/main" xmlns:r="http://schemas.openxmlformats.org/officeDocument/2006/relationships" xmlns:p="http://schemas.openxmlformats.org/presentationml/2006/main">
  <p:tag name="GENSWF_SLIDE_UID" val="{C50B8DDD-2CAE-4F59-A6ED-4990513F522D}:287"/>
</p:tagLst>
</file>

<file path=ppt/tags/tag5.xml><?xml version="1.0" encoding="utf-8"?>
<p:tagLst xmlns:a="http://schemas.openxmlformats.org/drawingml/2006/main" xmlns:r="http://schemas.openxmlformats.org/officeDocument/2006/relationships" xmlns:p="http://schemas.openxmlformats.org/presentationml/2006/main">
  <p:tag name="GENSWF_SLIDE_UID" val="{30C957F0-9883-4171-A2E5-3D67C6187E4C}:288"/>
</p:tagLst>
</file>

<file path=ppt/tags/tag6.xml><?xml version="1.0" encoding="utf-8"?>
<p:tagLst xmlns:a="http://schemas.openxmlformats.org/drawingml/2006/main" xmlns:r="http://schemas.openxmlformats.org/officeDocument/2006/relationships" xmlns:p="http://schemas.openxmlformats.org/presentationml/2006/main">
  <p:tag name="GENSWF_SLIDE_UID" val="{AF94FBDE-CB58-48C5-BA2C-3ACEEF6913B9}:289"/>
</p:tagLst>
</file>

<file path=ppt/tags/tag7.xml><?xml version="1.0" encoding="utf-8"?>
<p:tagLst xmlns:a="http://schemas.openxmlformats.org/drawingml/2006/main" xmlns:r="http://schemas.openxmlformats.org/officeDocument/2006/relationships" xmlns:p="http://schemas.openxmlformats.org/presentationml/2006/main">
  <p:tag name="GENSWF_SLIDE_UID" val="{0436D4DA-29A2-48FC-A8A4-FFB886AE28AB}:290"/>
</p:tagLst>
</file>

<file path=ppt/tags/tag8.xml><?xml version="1.0" encoding="utf-8"?>
<p:tagLst xmlns:a="http://schemas.openxmlformats.org/drawingml/2006/main" xmlns:r="http://schemas.openxmlformats.org/officeDocument/2006/relationships" xmlns:p="http://schemas.openxmlformats.org/presentationml/2006/main">
  <p:tag name="GENSWF_SLIDE_UID" val="{C601E95C-B184-4695-A7B1-B4B53A49844D}:282"/>
</p:tagLst>
</file>

<file path=ppt/tags/tag9.xml><?xml version="1.0" encoding="utf-8"?>
<p:tagLst xmlns:a="http://schemas.openxmlformats.org/drawingml/2006/main" xmlns:r="http://schemas.openxmlformats.org/officeDocument/2006/relationships" xmlns:p="http://schemas.openxmlformats.org/presentationml/2006/main">
  <p:tag name="GENSWF_SLIDE_UID" val="{997B7111-75E0-444F-B4DC-939C04ACAA30}:27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Teams_Channel_Section_Location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5" ma:contentTypeDescription="Create a new document." ma:contentTypeScope="" ma:versionID="c551eba71778704a2dce5da3a7899f08">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148f8cfc73eb5ef71d8e8afc98991693"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F5081A-A23C-481F-84CD-40F707BCD716}">
  <ds:schemaRefs>
    <ds:schemaRef ds:uri="http://purl.org/dc/elements/1.1/"/>
    <ds:schemaRef ds:uri="http://schemas.microsoft.com/office/2006/metadata/properties"/>
    <ds:schemaRef ds:uri="0592969b-b9e0-4bc7-baa3-fba5b5725717"/>
    <ds:schemaRef ds:uri="http://purl.org/dc/terms/"/>
    <ds:schemaRef ds:uri="d00fb86e-a52e-4f2f-9300-62c8872f8705"/>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9D97224-B3EE-4372-A2BE-17CA6BB6E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DE2DB8-CE72-45BC-BAD2-AF153D7A87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1195</TotalTime>
  <Words>4823</Words>
  <Application>Microsoft Office PowerPoint</Application>
  <PresentationFormat>Widescreen</PresentationFormat>
  <Paragraphs>286</Paragraphs>
  <Slides>41</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Proxima Nova</vt:lpstr>
      <vt:lpstr>Arial</vt:lpstr>
      <vt:lpstr>Calibri</vt:lpstr>
      <vt:lpstr>Century Schoolbook</vt:lpstr>
      <vt:lpstr>Roboto</vt:lpstr>
      <vt:lpstr>Wingdings</vt:lpstr>
      <vt:lpstr>Wingdings 2</vt:lpstr>
      <vt:lpstr>Oriel</vt:lpstr>
      <vt:lpstr>Section 6.1 Simulations and Probability Experiments</vt:lpstr>
      <vt:lpstr>What is a Simulation? </vt:lpstr>
      <vt:lpstr>HOW to Use the rEsults of Your simulation: </vt:lpstr>
      <vt:lpstr>PowerPoint Presentation</vt:lpstr>
      <vt:lpstr>Variation in Experimental Outcomes:</vt:lpstr>
      <vt:lpstr>PowerPoint Presentation</vt:lpstr>
      <vt:lpstr>PowerPoint Presentation</vt:lpstr>
      <vt:lpstr>PowerPoint Presentation</vt:lpstr>
      <vt:lpstr>LAW of Large Numbers</vt:lpstr>
      <vt:lpstr>Designing a simulation with Number Generators: </vt:lpstr>
      <vt:lpstr>What is Important? </vt:lpstr>
      <vt:lpstr>HOW to TEST if a Claim is TRUE or Unlikely to be TRUE? </vt:lpstr>
      <vt:lpstr>Designing Simulations: </vt:lpstr>
      <vt:lpstr>PowerPoint Presentation</vt:lpstr>
      <vt:lpstr>PowerPoint Presentation</vt:lpstr>
      <vt:lpstr>PowerPoint Presentation</vt:lpstr>
      <vt:lpstr>Key Ideas:</vt:lpstr>
      <vt:lpstr>PowerPoint Presentation</vt:lpstr>
      <vt:lpstr>PowerPoint Presentation</vt:lpstr>
      <vt:lpstr>PowerPoint Presentation</vt:lpstr>
      <vt:lpstr>How to create a Simulation:</vt:lpstr>
      <vt:lpstr>Coin flipping Simulation: </vt:lpstr>
      <vt:lpstr>Simulation</vt:lpstr>
      <vt:lpstr>PowerPoint Presentation</vt:lpstr>
      <vt:lpstr>PowerPoint Presentation</vt:lpstr>
      <vt:lpstr>Activity: “Distracted Driving”</vt:lpstr>
      <vt:lpstr>PowerPoint Presentation</vt:lpstr>
      <vt:lpstr>PowerPoint Presentation</vt:lpstr>
      <vt:lpstr>PowerPoint Presentation</vt:lpstr>
      <vt:lpstr>PowerPoint Presentation</vt:lpstr>
      <vt:lpstr>PowerPoint Presentation</vt:lpstr>
      <vt:lpstr>PowerPoint Presentation</vt:lpstr>
      <vt:lpstr>BAD Drivers  Video!</vt:lpstr>
      <vt:lpstr>Main Ideas!!</vt:lpstr>
      <vt:lpstr>PowerPoint Presentation</vt:lpstr>
      <vt:lpstr>PowerPoint Presentation</vt:lpstr>
      <vt:lpstr>PowerPoint Presentation</vt:lpstr>
      <vt:lpstr>Activity: Should you chase the River?</vt:lpstr>
      <vt:lpstr>PowerPoint Presentation</vt:lpstr>
      <vt:lpstr>Homework:</vt:lpstr>
      <vt:lpstr>You Are What Your Mother Eats: Evidence for Maternal Preconception Diet Influencing Foetal Sex in Humans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6.1 Simulations in Probability</dc:title>
  <dc:creator>danny young</dc:creator>
  <cp:lastModifiedBy>Danny Young</cp:lastModifiedBy>
  <cp:revision>72</cp:revision>
  <dcterms:created xsi:type="dcterms:W3CDTF">2010-12-07T02:24:02Z</dcterms:created>
  <dcterms:modified xsi:type="dcterms:W3CDTF">2025-11-27T20:48:42Z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